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5"/>
  </p:notesMasterIdLst>
  <p:handoutMasterIdLst>
    <p:handoutMasterId r:id="rId36"/>
  </p:handoutMasterIdLst>
  <p:sldIdLst>
    <p:sldId id="285" r:id="rId2"/>
    <p:sldId id="293" r:id="rId3"/>
    <p:sldId id="303" r:id="rId4"/>
    <p:sldId id="297" r:id="rId5"/>
    <p:sldId id="298" r:id="rId6"/>
    <p:sldId id="302" r:id="rId7"/>
    <p:sldId id="300" r:id="rId8"/>
    <p:sldId id="304" r:id="rId9"/>
    <p:sldId id="273" r:id="rId10"/>
    <p:sldId id="305" r:id="rId11"/>
    <p:sldId id="306" r:id="rId12"/>
    <p:sldId id="307" r:id="rId13"/>
    <p:sldId id="308" r:id="rId14"/>
    <p:sldId id="309" r:id="rId15"/>
    <p:sldId id="310" r:id="rId16"/>
    <p:sldId id="311" r:id="rId17"/>
    <p:sldId id="315" r:id="rId18"/>
    <p:sldId id="314" r:id="rId19"/>
    <p:sldId id="313" r:id="rId20"/>
    <p:sldId id="312" r:id="rId21"/>
    <p:sldId id="316" r:id="rId22"/>
    <p:sldId id="319" r:id="rId23"/>
    <p:sldId id="318" r:id="rId24"/>
    <p:sldId id="317" r:id="rId25"/>
    <p:sldId id="320" r:id="rId26"/>
    <p:sldId id="323" r:id="rId27"/>
    <p:sldId id="321" r:id="rId28"/>
    <p:sldId id="322" r:id="rId29"/>
    <p:sldId id="324" r:id="rId30"/>
    <p:sldId id="325" r:id="rId31"/>
    <p:sldId id="326" r:id="rId32"/>
    <p:sldId id="327" r:id="rId33"/>
    <p:sldId id="296" r:id="rId34"/>
  </p:sldIdLst>
  <p:sldSz cx="9144000" cy="6858000" type="screen4x3"/>
  <p:notesSz cx="6858000" cy="9144000"/>
  <p:defaultTextStyle>
    <a:lvl1pPr marL="0" algn="l" rtl="0" latinLnBrk="0">
      <a:defRPr lang="tr-TR" sz="1800" kern="1200">
        <a:solidFill>
          <a:schemeClr val="tx1"/>
        </a:solidFill>
        <a:latin typeface="+mn-lt"/>
        <a:ea typeface="+mn-ea"/>
        <a:cs typeface="+mn-cs"/>
      </a:defRPr>
    </a:lvl1pPr>
    <a:lvl2pPr marL="457200" algn="l" rtl="0" latinLnBrk="0">
      <a:defRPr lang="tr-TR" sz="1800" kern="1200">
        <a:solidFill>
          <a:schemeClr val="tx1"/>
        </a:solidFill>
        <a:latin typeface="+mn-lt"/>
        <a:ea typeface="+mn-ea"/>
        <a:cs typeface="+mn-cs"/>
      </a:defRPr>
    </a:lvl2pPr>
    <a:lvl3pPr marL="914400" algn="l" rtl="0" latinLnBrk="0">
      <a:defRPr lang="tr-TR" sz="1800" kern="1200">
        <a:solidFill>
          <a:schemeClr val="tx1"/>
        </a:solidFill>
        <a:latin typeface="+mn-lt"/>
        <a:ea typeface="+mn-ea"/>
        <a:cs typeface="+mn-cs"/>
      </a:defRPr>
    </a:lvl3pPr>
    <a:lvl4pPr marL="1371600" algn="l" rtl="0" latinLnBrk="0">
      <a:defRPr lang="tr-TR" sz="1800" kern="1200">
        <a:solidFill>
          <a:schemeClr val="tx1"/>
        </a:solidFill>
        <a:latin typeface="+mn-lt"/>
        <a:ea typeface="+mn-ea"/>
        <a:cs typeface="+mn-cs"/>
      </a:defRPr>
    </a:lvl4pPr>
    <a:lvl5pPr marL="1828800" algn="l" rtl="0" latinLnBrk="0">
      <a:defRPr lang="tr-TR" sz="1800" kern="1200">
        <a:solidFill>
          <a:schemeClr val="tx1"/>
        </a:solidFill>
        <a:latin typeface="+mn-lt"/>
        <a:ea typeface="+mn-ea"/>
        <a:cs typeface="+mn-cs"/>
      </a:defRPr>
    </a:lvl5pPr>
    <a:lvl6pPr marL="2286000" algn="l" rtl="0" latinLnBrk="0">
      <a:defRPr lang="tr-TR" sz="1800" kern="1200">
        <a:solidFill>
          <a:schemeClr val="tx1"/>
        </a:solidFill>
        <a:latin typeface="+mn-lt"/>
        <a:ea typeface="+mn-ea"/>
        <a:cs typeface="+mn-cs"/>
      </a:defRPr>
    </a:lvl6pPr>
    <a:lvl7pPr marL="2743200" algn="l" rtl="0" latinLnBrk="0">
      <a:defRPr lang="tr-TR" sz="1800" kern="1200">
        <a:solidFill>
          <a:schemeClr val="tx1"/>
        </a:solidFill>
        <a:latin typeface="+mn-lt"/>
        <a:ea typeface="+mn-ea"/>
        <a:cs typeface="+mn-cs"/>
      </a:defRPr>
    </a:lvl7pPr>
    <a:lvl8pPr marL="3200400" algn="l" rtl="0" latinLnBrk="0">
      <a:defRPr lang="tr-TR" sz="1800" kern="1200">
        <a:solidFill>
          <a:schemeClr val="tx1"/>
        </a:solidFill>
        <a:latin typeface="+mn-lt"/>
        <a:ea typeface="+mn-ea"/>
        <a:cs typeface="+mn-cs"/>
      </a:defRPr>
    </a:lvl8pPr>
    <a:lvl9pPr marL="3657600" algn="l" rtl="0" latinLnBrk="0">
      <a:defRPr lang="tr-T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521" autoAdjust="0"/>
    <p:restoredTop sz="98558" autoAdjust="0"/>
  </p:normalViewPr>
  <p:slideViewPr>
    <p:cSldViewPr>
      <p:cViewPr varScale="1">
        <p:scale>
          <a:sx n="81" d="100"/>
          <a:sy n="81" d="100"/>
        </p:scale>
        <p:origin x="-168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tr-TR" sz="1200"/>
            </a:lvl1pPr>
            <a:extLst/>
          </a:lstStyle>
          <a:p>
            <a:endParaRPr lang="tr-TR" dirty="0"/>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tr-TR" sz="1200"/>
            </a:lvl1pPr>
            <a:extLst/>
          </a:lstStyle>
          <a:p>
            <a:fld id="{6E7D018D-748F-47BF-843A-40349A141CAC}" type="datetimeFigureOut">
              <a:rPr lang="tr-TR" smtClean="0"/>
              <a:pPr/>
              <a:t>24.11.2014</a:t>
            </a:fld>
            <a:endParaRPr lang="tr-TR" dirty="0"/>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tr-TR" sz="1200"/>
            </a:lvl1pPr>
            <a:extLst/>
          </a:lstStyle>
          <a:p>
            <a:endParaRPr lang="tr-TR" dirty="0"/>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tr-TR" sz="1200"/>
            </a:lvl1pPr>
            <a:extLst/>
          </a:lstStyle>
          <a:p>
            <a:fld id="{04AC5213-BACC-41AB-9B61-B40CF6C5296E}" type="slidenum">
              <a:rPr lang="tr-TR" smtClean="0"/>
              <a:pPr/>
              <a:t>‹#›</a:t>
            </a:fld>
            <a:endParaRPr lang="tr-TR" dirty="0"/>
          </a:p>
        </p:txBody>
      </p:sp>
    </p:spTree>
    <p:extLst>
      <p:ext uri="{BB962C8B-B14F-4D97-AF65-F5344CB8AC3E}">
        <p14:creationId xmlns:p14="http://schemas.microsoft.com/office/powerpoint/2010/main" xmlns="" val="3999271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tr-TR" sz="1200"/>
            </a:lvl1pPr>
            <a:extLst/>
          </a:lstStyle>
          <a:p>
            <a:endParaRPr lang="tr-TR"/>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tr-TR" sz="1200"/>
            </a:lvl1pPr>
            <a:extLst/>
          </a:lstStyle>
          <a:p>
            <a:fld id="{23E9B8FB-2ABD-42C9-A6DA-A6789EAF441D}" type="datetimeFigureOut">
              <a:rPr lang="tr-TR"/>
              <a:pPr/>
              <a:t>24.11.2014</a:t>
            </a:fld>
            <a:endParaRPr lang="tr-TR"/>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tr-TR"/>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tr-TR" sz="1200"/>
            </a:lvl1pPr>
            <a:extLst/>
          </a:lstStyle>
          <a:p>
            <a:endParaRPr lang="tr-TR"/>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tr-TR" sz="1200"/>
            </a:lvl1pPr>
            <a:extLst/>
          </a:lstStyle>
          <a:p>
            <a:fld id="{BE2A7042-DEED-4AA1-9E89-4A16B2572577}" type="slidenum">
              <a:rPr/>
              <a:pPr/>
              <a:t>‹#›</a:t>
            </a:fld>
            <a:endParaRPr lang="tr-TR"/>
          </a:p>
        </p:txBody>
      </p:sp>
    </p:spTree>
    <p:extLst>
      <p:ext uri="{BB962C8B-B14F-4D97-AF65-F5344CB8AC3E}">
        <p14:creationId xmlns:p14="http://schemas.microsoft.com/office/powerpoint/2010/main" xmlns="" val="341230650"/>
      </p:ext>
    </p:extLst>
  </p:cSld>
  <p:clrMap bg1="lt1" tx1="dk1" bg2="lt2" tx2="dk2" accent1="accent1" accent2="accent2" accent3="accent3" accent4="accent4" accent5="accent5" accent6="accent6" hlink="hlink" folHlink="folHlink"/>
  <p:notesStyle>
    <a:lvl1pPr marL="0" algn="l" rtl="0" latinLnBrk="0">
      <a:defRPr lang="tr-TR" sz="1200" kern="1200">
        <a:solidFill>
          <a:schemeClr val="tx1"/>
        </a:solidFill>
        <a:latin typeface="+mn-lt"/>
        <a:ea typeface="+mn-ea"/>
        <a:cs typeface="+mn-cs"/>
      </a:defRPr>
    </a:lvl1pPr>
    <a:lvl2pPr marL="457200" algn="l" rtl="0" latinLnBrk="0">
      <a:defRPr lang="tr-TR" sz="1200" kern="1200">
        <a:solidFill>
          <a:schemeClr val="tx1"/>
        </a:solidFill>
        <a:latin typeface="+mn-lt"/>
        <a:ea typeface="+mn-ea"/>
        <a:cs typeface="+mn-cs"/>
      </a:defRPr>
    </a:lvl2pPr>
    <a:lvl3pPr marL="914400" algn="l" rtl="0" latinLnBrk="0">
      <a:defRPr lang="tr-TR" sz="1200" kern="1200">
        <a:solidFill>
          <a:schemeClr val="tx1"/>
        </a:solidFill>
        <a:latin typeface="+mn-lt"/>
        <a:ea typeface="+mn-ea"/>
        <a:cs typeface="+mn-cs"/>
      </a:defRPr>
    </a:lvl3pPr>
    <a:lvl4pPr marL="1371600" algn="l" rtl="0" latinLnBrk="0">
      <a:defRPr lang="tr-TR" sz="1200" kern="1200">
        <a:solidFill>
          <a:schemeClr val="tx1"/>
        </a:solidFill>
        <a:latin typeface="+mn-lt"/>
        <a:ea typeface="+mn-ea"/>
        <a:cs typeface="+mn-cs"/>
      </a:defRPr>
    </a:lvl4pPr>
    <a:lvl5pPr marL="1828800" algn="l" rtl="0" latinLnBrk="0">
      <a:defRPr lang="tr-TR" sz="1200" kern="1200">
        <a:solidFill>
          <a:schemeClr val="tx1"/>
        </a:solidFill>
        <a:latin typeface="+mn-lt"/>
        <a:ea typeface="+mn-ea"/>
        <a:cs typeface="+mn-cs"/>
      </a:defRPr>
    </a:lvl5pPr>
    <a:lvl6pPr marL="2286000" algn="l" rtl="0" latinLnBrk="0">
      <a:defRPr lang="tr-TR" sz="1200" kern="1200">
        <a:solidFill>
          <a:schemeClr val="tx1"/>
        </a:solidFill>
        <a:latin typeface="+mn-lt"/>
        <a:ea typeface="+mn-ea"/>
        <a:cs typeface="+mn-cs"/>
      </a:defRPr>
    </a:lvl6pPr>
    <a:lvl7pPr marL="2743200" algn="l" rtl="0" latinLnBrk="0">
      <a:defRPr lang="tr-TR" sz="1200" kern="1200">
        <a:solidFill>
          <a:schemeClr val="tx1"/>
        </a:solidFill>
        <a:latin typeface="+mn-lt"/>
        <a:ea typeface="+mn-ea"/>
        <a:cs typeface="+mn-cs"/>
      </a:defRPr>
    </a:lvl7pPr>
    <a:lvl8pPr marL="3200400" algn="l" rtl="0" latinLnBrk="0">
      <a:defRPr lang="tr-TR" sz="1200" kern="1200">
        <a:solidFill>
          <a:schemeClr val="tx1"/>
        </a:solidFill>
        <a:latin typeface="+mn-lt"/>
        <a:ea typeface="+mn-ea"/>
        <a:cs typeface="+mn-cs"/>
      </a:defRPr>
    </a:lvl8pPr>
    <a:lvl9pPr marL="3657600" algn="l" rtl="0" latinLnBrk="0">
      <a:defRPr lang="tr-T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BE2A7042-DEED-4AA1-9E89-4A16B2572577}" type="slidenum">
              <a:rPr lang="tr-TR" smtClean="0"/>
              <a:pPr/>
              <a:t>1</a:t>
            </a:fld>
            <a:endParaRPr lang="tr-T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10</a:t>
            </a:fld>
            <a:endParaRPr lang="tr-T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11</a:t>
            </a:fld>
            <a:endParaRPr lang="tr-T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12</a:t>
            </a:fld>
            <a:endParaRPr lang="tr-T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13</a:t>
            </a:fld>
            <a:endParaRPr lang="tr-T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14</a:t>
            </a:fld>
            <a:endParaRPr lang="tr-T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15</a:t>
            </a:fld>
            <a:endParaRPr lang="tr-T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16</a:t>
            </a:fld>
            <a:endParaRPr lang="tr-T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17</a:t>
            </a:fld>
            <a:endParaRPr lang="tr-T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18</a:t>
            </a:fld>
            <a:endParaRPr lang="tr-T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19</a:t>
            </a:fld>
            <a:endParaRPr lang="tr-T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a:t>
            </a:fld>
            <a:endParaRPr lang="tr-T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20</a:t>
            </a:fld>
            <a:endParaRPr lang="tr-T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21</a:t>
            </a:fld>
            <a:endParaRPr lang="tr-T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22</a:t>
            </a:fld>
            <a:endParaRPr lang="tr-T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23</a:t>
            </a:fld>
            <a:endParaRPr lang="tr-T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24</a:t>
            </a:fld>
            <a:endParaRPr lang="tr-T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25</a:t>
            </a:fld>
            <a:endParaRPr lang="tr-T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26</a:t>
            </a:fld>
            <a:endParaRPr lang="tr-T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27</a:t>
            </a:fld>
            <a:endParaRPr lang="tr-T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28</a:t>
            </a:fld>
            <a:endParaRPr lang="tr-T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29</a:t>
            </a:fld>
            <a:endParaRPr lang="tr-T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3</a:t>
            </a:fld>
            <a:endParaRPr lang="tr-T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33</a:t>
            </a:fld>
            <a:endParaRPr lang="tr-T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4</a:t>
            </a:fld>
            <a:endParaRPr lang="tr-T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5</a:t>
            </a:fld>
            <a:endParaRPr lang="tr-T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6</a:t>
            </a:fld>
            <a:endParaRPr lang="tr-T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7</a:t>
            </a:fld>
            <a:endParaRPr lang="tr-T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8</a:t>
            </a:fld>
            <a:endParaRPr lang="tr-T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dirty="0"/>
          </a:p>
        </p:txBody>
      </p:sp>
      <p:sp>
        <p:nvSpPr>
          <p:cNvPr id="4" name="Rectangle 4"/>
          <p:cNvSpPr>
            <a:spLocks noGrp="1"/>
          </p:cNvSpPr>
          <p:nvPr>
            <p:ph type="sldNum" sz="quarter" idx="10"/>
          </p:nvPr>
        </p:nvSpPr>
        <p:spPr/>
        <p:txBody>
          <a:bodyPr/>
          <a:lstStyle>
            <a:extLst/>
          </a:lstStyle>
          <a:p>
            <a:fld id="{BE2A7042-DEED-4AA1-9E89-4A16B2572577}" type="slidenum">
              <a:rPr lang="tr-TR" smtClean="0"/>
              <a:pPr/>
              <a:t>9</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Albüm Kapağı">
    <p:spTree>
      <p:nvGrpSpPr>
        <p:cNvPr id="1" name=""/>
        <p:cNvGrpSpPr/>
        <p:nvPr/>
      </p:nvGrpSpPr>
      <p:grpSpPr>
        <a:xfrm>
          <a:off x="0" y="0"/>
          <a:ext cx="0" cy="0"/>
          <a:chOff x="0" y="0"/>
          <a:chExt cx="0" cy="0"/>
        </a:xfrm>
      </p:grpSpPr>
      <p:sp>
        <p:nvSpPr>
          <p:cNvPr id="10" name="Rectangle 9"/>
          <p:cNvSpPr/>
          <p:nvPr userDrawn="1"/>
        </p:nvSpPr>
        <p:spPr>
          <a:xfrm>
            <a:off x="7162800" y="137160"/>
            <a:ext cx="228600" cy="5257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tr-TR"/>
          </a:p>
        </p:txBody>
      </p:sp>
      <p:sp>
        <p:nvSpPr>
          <p:cNvPr id="15" name="Rectangle 14"/>
          <p:cNvSpPr/>
          <p:nvPr userDrawn="1"/>
        </p:nvSpPr>
        <p:spPr>
          <a:xfrm>
            <a:off x="7467600" y="133350"/>
            <a:ext cx="1447800" cy="5257800"/>
          </a:xfrm>
          <a:prstGeom prst="rect">
            <a:avLst/>
          </a:prstGeom>
          <a:solidFill>
            <a:schemeClr val="accent3"/>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kumimoji="0" lang="tr-TR"/>
          </a:p>
        </p:txBody>
      </p:sp>
      <p:sp>
        <p:nvSpPr>
          <p:cNvPr id="31" name="Text Placeholder 30"/>
          <p:cNvSpPr>
            <a:spLocks noGrp="1"/>
          </p:cNvSpPr>
          <p:nvPr>
            <p:ph type="body" sz="quarter" idx="10" hasCustomPrompt="1"/>
          </p:nvPr>
        </p:nvSpPr>
        <p:spPr>
          <a:xfrm>
            <a:off x="228600" y="5467350"/>
            <a:ext cx="8672946" cy="1238250"/>
          </a:xfrm>
          <a:solidFill>
            <a:schemeClr val="accent1"/>
          </a:solidFill>
        </p:spPr>
        <p:txBody>
          <a:bodyPr vert="horz" anchor="ctr">
            <a:noAutofit/>
          </a:bodyPr>
          <a:lstStyle>
            <a:lvl1pPr marL="0" indent="0" algn="l" eaLnBrk="1" latinLnBrk="0" hangingPunct="1">
              <a:buFontTx/>
              <a:buNone/>
              <a:defRPr kumimoji="0" lang="tr-TR" sz="4800" baseline="0">
                <a:solidFill>
                  <a:schemeClr val="bg1"/>
                </a:solidFill>
              </a:defRPr>
            </a:lvl1pPr>
            <a:extLst/>
          </a:lstStyle>
          <a:p>
            <a:pPr lvl="0"/>
            <a:r>
              <a:rPr kumimoji="0" lang="tr-TR"/>
              <a:t>Fotoğraf albümü başlığı eklemek için tıklatın</a:t>
            </a:r>
          </a:p>
        </p:txBody>
      </p:sp>
      <p:sp>
        <p:nvSpPr>
          <p:cNvPr id="12" name="Picture Placeholder 11"/>
          <p:cNvSpPr>
            <a:spLocks noGrp="1"/>
          </p:cNvSpPr>
          <p:nvPr>
            <p:ph type="pic" sz="quarter" idx="11"/>
          </p:nvPr>
        </p:nvSpPr>
        <p:spPr>
          <a:xfrm>
            <a:off x="228600" y="152400"/>
            <a:ext cx="6858000" cy="5239512"/>
          </a:xfrm>
          <a:solidFill>
            <a:schemeClr val="bg1"/>
          </a:solidFill>
          <a:ln w="34925" cap="rnd" cmpd="sng" algn="ctr">
            <a:noFill/>
            <a:prstDash val="solid"/>
          </a:ln>
          <a:effectLst/>
        </p:spPr>
        <p:style>
          <a:lnRef idx="3">
            <a:schemeClr val="lt1"/>
          </a:lnRef>
          <a:fillRef idx="1">
            <a:schemeClr val="accent5"/>
          </a:fillRef>
          <a:effectRef idx="1">
            <a:schemeClr val="accent5"/>
          </a:effectRef>
          <a:fontRef idx="minor">
            <a:schemeClr val="lt1"/>
          </a:fontRef>
        </p:style>
        <p:txBody>
          <a:bodyPr vert="horz"/>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1" name="Rectangle 10"/>
          <p:cNvSpPr>
            <a:spLocks noGrp="1"/>
          </p:cNvSpPr>
          <p:nvPr>
            <p:ph type="dt" sz="half" idx="12"/>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13" name="Rectangle 12"/>
          <p:cNvSpPr>
            <a:spLocks noGrp="1"/>
          </p:cNvSpPr>
          <p:nvPr>
            <p:ph type="sldNum" sz="quarter" idx="13"/>
          </p:nvPr>
        </p:nvSpPr>
        <p:spPr/>
        <p:txBody>
          <a:bodyPr/>
          <a:lstStyle>
            <a:extLst/>
          </a:lstStyle>
          <a:p>
            <a:fld id="{8A4431D5-1B33-458B-8AFD-CECCB0FA18CB}" type="slidenum">
              <a:rPr kumimoji="0" lang="tr-TR">
                <a:solidFill>
                  <a:schemeClr val="bg1"/>
                </a:solidFill>
              </a:rPr>
              <a:pPr/>
              <a:t>‹#›</a:t>
            </a:fld>
            <a:endParaRPr kumimoji="0" lang="tr-TR"/>
          </a:p>
        </p:txBody>
      </p:sp>
      <p:sp>
        <p:nvSpPr>
          <p:cNvPr id="14" name="Rectangle 13"/>
          <p:cNvSpPr>
            <a:spLocks noGrp="1"/>
          </p:cNvSpPr>
          <p:nvPr>
            <p:ph type="ftr" sz="quarter" idx="14"/>
          </p:nvPr>
        </p:nvSpPr>
        <p:spPr>
          <a:xfrm rot="16200000">
            <a:off x="7296150" y="3698878"/>
            <a:ext cx="2933700" cy="365125"/>
          </a:xfrm>
        </p:spPr>
        <p:txBody>
          <a:bodyPr/>
          <a:lstStyle>
            <a:extLst/>
          </a:lstStyle>
          <a:p>
            <a:endParaRPr kumimoji="0" lang="tr-TR"/>
          </a:p>
        </p:txBody>
      </p:sp>
      <p:sp>
        <p:nvSpPr>
          <p:cNvPr id="18" name="Rectangle 17"/>
          <p:cNvSpPr>
            <a:spLocks noGrp="1"/>
          </p:cNvSpPr>
          <p:nvPr>
            <p:ph type="body" sz="quarter" idx="15" hasCustomPrompt="1"/>
          </p:nvPr>
        </p:nvSpPr>
        <p:spPr>
          <a:xfrm rot="16200000">
            <a:off x="5372100" y="2247900"/>
            <a:ext cx="5181600" cy="990600"/>
          </a:xfrm>
        </p:spPr>
        <p:txBody>
          <a:bodyPr/>
          <a:lstStyle>
            <a:lvl1pPr marL="0" indent="0" algn="r" eaLnBrk="1" latinLnBrk="0" hangingPunct="1">
              <a:buNone/>
              <a:defRPr kumimoji="0" lang="tr-TR" sz="2000">
                <a:solidFill>
                  <a:srgbClr val="FFFFFF"/>
                </a:solidFill>
              </a:defRPr>
            </a:lvl1pPr>
          </a:lstStyle>
          <a:p>
            <a:pPr lvl="0"/>
            <a:r>
              <a:rPr kumimoji="0" lang="tr-TR"/>
              <a:t>Tarihi ve ayrıntıları eklemek için tıklatın</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Öğe, Yatay, Açıklama Yazılı">
    <p:spTree>
      <p:nvGrpSpPr>
        <p:cNvPr id="1" name=""/>
        <p:cNvGrpSpPr/>
        <p:nvPr/>
      </p:nvGrpSpPr>
      <p:grpSpPr>
        <a:xfrm>
          <a:off x="0" y="0"/>
          <a:ext cx="0" cy="0"/>
          <a:chOff x="0" y="0"/>
          <a:chExt cx="0" cy="0"/>
        </a:xfrm>
      </p:grpSpPr>
      <p:sp>
        <p:nvSpPr>
          <p:cNvPr id="11" name="Picture Placeholder 10"/>
          <p:cNvSpPr>
            <a:spLocks noGrp="1" noChangeAspect="1"/>
          </p:cNvSpPr>
          <p:nvPr>
            <p:ph type="pic" sz="quarter" idx="11"/>
          </p:nvPr>
        </p:nvSpPr>
        <p:spPr>
          <a:xfrm>
            <a:off x="43434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6" name="Picture Placeholder 25"/>
          <p:cNvSpPr>
            <a:spLocks noGrp="1" noChangeAspect="1"/>
          </p:cNvSpPr>
          <p:nvPr>
            <p:ph type="pic" sz="quarter" idx="12"/>
          </p:nvPr>
        </p:nvSpPr>
        <p:spPr>
          <a:xfrm>
            <a:off x="2286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3" name="Picture Placeholder 12"/>
          <p:cNvSpPr>
            <a:spLocks noGrp="1" noChangeAspect="1"/>
          </p:cNvSpPr>
          <p:nvPr>
            <p:ph type="pic" sz="quarter" idx="13"/>
          </p:nvPr>
        </p:nvSpPr>
        <p:spPr>
          <a:xfrm>
            <a:off x="4343400" y="2286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Text Placeholder 11"/>
          <p:cNvSpPr>
            <a:spLocks noGrp="1"/>
          </p:cNvSpPr>
          <p:nvPr>
            <p:ph type="body" sz="quarter" idx="14" hasCustomPrompt="1"/>
          </p:nvPr>
        </p:nvSpPr>
        <p:spPr>
          <a:xfrm>
            <a:off x="228600" y="228600"/>
            <a:ext cx="3947160" cy="2960370"/>
          </a:xfrm>
        </p:spPr>
        <p:txBody>
          <a:bodyPr anchor="b" anchorCtr="0"/>
          <a:lstStyle>
            <a:lvl1pPr marL="0" marR="0" indent="0" algn="r" eaLnBrk="1" latinLnBrk="0" hangingPunct="1">
              <a:buFontTx/>
              <a:buNone/>
              <a:defRPr kumimoji="0" lang="tr-TR" sz="2000" i="0"/>
            </a:lvl1pPr>
            <a:extLst/>
          </a:lstStyle>
          <a:p>
            <a:pPr lvl="0"/>
            <a:r>
              <a:rPr kumimoji="0" lang="tr-TR"/>
              <a:t>Başlık eklemek için tıklatın</a:t>
            </a:r>
          </a:p>
        </p:txBody>
      </p:sp>
      <p:sp>
        <p:nvSpPr>
          <p:cNvPr id="6" name="Rectangle 5"/>
          <p:cNvSpPr>
            <a:spLocks noGrp="1"/>
          </p:cNvSpPr>
          <p:nvPr>
            <p:ph type="dt" sz="half" idx="15"/>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7" name="Rectangle 6"/>
          <p:cNvSpPr>
            <a:spLocks noGrp="1"/>
          </p:cNvSpPr>
          <p:nvPr>
            <p:ph type="sldNum" sz="quarter" idx="16"/>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17"/>
          </p:nvPr>
        </p:nvSpPr>
        <p:spPr/>
        <p:txBody>
          <a:bodyPr/>
          <a:lstStyle>
            <a:extLst/>
          </a:lstStyle>
          <a:p>
            <a:endParaRPr kumimoji="0" lang="tr-T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Öğe, Karışık">
    <p:spTree>
      <p:nvGrpSpPr>
        <p:cNvPr id="1" name=""/>
        <p:cNvGrpSpPr/>
        <p:nvPr/>
      </p:nvGrpSpPr>
      <p:grpSpPr>
        <a:xfrm>
          <a:off x="0" y="0"/>
          <a:ext cx="0" cy="0"/>
          <a:chOff x="0" y="0"/>
          <a:chExt cx="0" cy="0"/>
        </a:xfrm>
      </p:grpSpPr>
      <p:sp>
        <p:nvSpPr>
          <p:cNvPr id="10" name="Picture Placeholder 9"/>
          <p:cNvSpPr>
            <a:spLocks noGrp="1" noChangeAspect="1"/>
          </p:cNvSpPr>
          <p:nvPr>
            <p:ph type="pic" sz="quarter" idx="11"/>
          </p:nvPr>
        </p:nvSpPr>
        <p:spPr>
          <a:xfrm>
            <a:off x="4648200" y="3124962"/>
            <a:ext cx="3697224" cy="2772918"/>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5" name="Picture Placeholder 24"/>
          <p:cNvSpPr>
            <a:spLocks noGrp="1" noChangeAspect="1"/>
          </p:cNvSpPr>
          <p:nvPr>
            <p:ph type="pic" sz="quarter" idx="12"/>
          </p:nvPr>
        </p:nvSpPr>
        <p:spPr>
          <a:xfrm>
            <a:off x="228600" y="228600"/>
            <a:ext cx="4251960" cy="566928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Picture Placeholder 5"/>
          <p:cNvSpPr>
            <a:spLocks noGrp="1" noChangeAspect="1"/>
          </p:cNvSpPr>
          <p:nvPr>
            <p:ph type="pic" sz="quarter" idx="13"/>
          </p:nvPr>
        </p:nvSpPr>
        <p:spPr>
          <a:xfrm>
            <a:off x="4648200" y="228600"/>
            <a:ext cx="3672840" cy="275463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5" name="Rectangle 4"/>
          <p:cNvSpPr>
            <a:spLocks noGrp="1"/>
          </p:cNvSpPr>
          <p:nvPr>
            <p:ph type="dt" sz="half" idx="14"/>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7" name="Rectangle 6"/>
          <p:cNvSpPr>
            <a:spLocks noGrp="1"/>
          </p:cNvSpPr>
          <p:nvPr>
            <p:ph type="sldNum" sz="quarter" idx="15"/>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16"/>
          </p:nvPr>
        </p:nvSpPr>
        <p:spPr/>
        <p:txBody>
          <a:bodyPr/>
          <a:lstStyle>
            <a:extLst/>
          </a:lstStyle>
          <a:p>
            <a:endParaRPr kumimoji="0" lang="tr-TR"/>
          </a:p>
        </p:txBody>
      </p:sp>
    </p:spTree>
  </p:cSld>
  <p:clrMapOvr>
    <a:masterClrMapping/>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Öğe, Dikey, Açıklama Yazılarıyla">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18669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4" name="Picture Placeholder 13"/>
          <p:cNvSpPr>
            <a:spLocks noGrp="1"/>
          </p:cNvSpPr>
          <p:nvPr>
            <p:ph type="pic" sz="quarter" idx="26"/>
          </p:nvPr>
        </p:nvSpPr>
        <p:spPr>
          <a:xfrm>
            <a:off x="1866900"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Picture Placeholder 7"/>
          <p:cNvSpPr>
            <a:spLocks noGrp="1"/>
          </p:cNvSpPr>
          <p:nvPr>
            <p:ph type="pic" sz="quarter" idx="25"/>
          </p:nvPr>
        </p:nvSpPr>
        <p:spPr>
          <a:xfrm>
            <a:off x="43053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9" name="Picture Placeholder 18"/>
          <p:cNvSpPr>
            <a:spLocks noGrp="1"/>
          </p:cNvSpPr>
          <p:nvPr>
            <p:ph type="pic" sz="quarter" idx="27"/>
          </p:nvPr>
        </p:nvSpPr>
        <p:spPr>
          <a:xfrm>
            <a:off x="4306086"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2" name="Text Placeholder 21"/>
          <p:cNvSpPr>
            <a:spLocks noGrp="1"/>
          </p:cNvSpPr>
          <p:nvPr>
            <p:ph type="body" sz="quarter" idx="16" hasCustomPrompt="1"/>
          </p:nvPr>
        </p:nvSpPr>
        <p:spPr>
          <a:xfrm>
            <a:off x="152400" y="228600"/>
            <a:ext cx="1676400" cy="2743200"/>
          </a:xfrm>
        </p:spPr>
        <p:txBody>
          <a:bodyPr anchor="t" anchorCtr="0"/>
          <a:lstStyle>
            <a:lvl1pPr marL="0" marR="0" indent="0" algn="r" eaLnBrk="1" latinLnBrk="0" hangingPunct="1">
              <a:buFontTx/>
              <a:buNone/>
              <a:defRPr kumimoji="0" lang="tr-TR" sz="1600" baseline="0"/>
            </a:lvl1pPr>
            <a:extLst/>
          </a:lstStyle>
          <a:p>
            <a:pPr lvl="0"/>
            <a:r>
              <a:rPr kumimoji="0" lang="tr-TR"/>
              <a:t>Başlık eklemek için tıklatın</a:t>
            </a:r>
          </a:p>
        </p:txBody>
      </p:sp>
      <p:sp>
        <p:nvSpPr>
          <p:cNvPr id="5" name="Text Placeholder 4"/>
          <p:cNvSpPr>
            <a:spLocks noGrp="1"/>
          </p:cNvSpPr>
          <p:nvPr>
            <p:ph type="body" sz="quarter" idx="29" hasCustomPrompt="1"/>
          </p:nvPr>
        </p:nvSpPr>
        <p:spPr>
          <a:xfrm>
            <a:off x="6629400" y="228600"/>
            <a:ext cx="1676400" cy="19050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20" name="Text Placeholder 19"/>
          <p:cNvSpPr>
            <a:spLocks noGrp="1"/>
          </p:cNvSpPr>
          <p:nvPr>
            <p:ph type="body" sz="quarter" idx="28" hasCustomPrompt="1"/>
          </p:nvPr>
        </p:nvSpPr>
        <p:spPr>
          <a:xfrm>
            <a:off x="152400" y="4724400"/>
            <a:ext cx="1676400" cy="1905000"/>
          </a:xfrm>
        </p:spPr>
        <p:txBody>
          <a:bodyPr anchor="b" anchorCtr="0"/>
          <a:lstStyle>
            <a:lvl1pPr marL="0" marR="0" indent="0" algn="r" eaLnBrk="1" latinLnBrk="0" hangingPunct="1">
              <a:buFontTx/>
              <a:buNone/>
              <a:defRPr kumimoji="0" lang="tr-TR" sz="1600" baseline="0"/>
            </a:lvl1pPr>
            <a:extLst/>
          </a:lstStyle>
          <a:p>
            <a:pPr lvl="0"/>
            <a:r>
              <a:rPr kumimoji="0" lang="tr-TR"/>
              <a:t>Başlık eklemek için tıklatın</a:t>
            </a:r>
          </a:p>
        </p:txBody>
      </p:sp>
      <p:sp>
        <p:nvSpPr>
          <p:cNvPr id="21" name="Text Placeholder 20"/>
          <p:cNvSpPr>
            <a:spLocks noGrp="1"/>
          </p:cNvSpPr>
          <p:nvPr>
            <p:ph type="body" sz="quarter" idx="30" hasCustomPrompt="1"/>
          </p:nvPr>
        </p:nvSpPr>
        <p:spPr>
          <a:xfrm>
            <a:off x="6629400" y="4724400"/>
            <a:ext cx="1676400" cy="1905000"/>
          </a:xfrm>
        </p:spPr>
        <p:txBody>
          <a:bodyPr anchor="b"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10" name="Rectangle 9"/>
          <p:cNvSpPr>
            <a:spLocks noGrp="1"/>
          </p:cNvSpPr>
          <p:nvPr>
            <p:ph type="dt" sz="half" idx="31"/>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11" name="Rectangle 10"/>
          <p:cNvSpPr>
            <a:spLocks noGrp="1"/>
          </p:cNvSpPr>
          <p:nvPr>
            <p:ph type="sldNum" sz="quarter" idx="32"/>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33"/>
          </p:nvPr>
        </p:nvSpPr>
        <p:spPr/>
        <p:txBody>
          <a:bodyPr/>
          <a:lstStyle>
            <a:extLst/>
          </a:lstStyle>
          <a:p>
            <a:endParaRPr kumimoji="0" lang="tr-T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Öğe, Yatay, Açıklama Yazılarıyla">
    <p:spTree>
      <p:nvGrpSpPr>
        <p:cNvPr id="1" name=""/>
        <p:cNvGrpSpPr/>
        <p:nvPr/>
      </p:nvGrpSpPr>
      <p:grpSpPr>
        <a:xfrm>
          <a:off x="0" y="0"/>
          <a:ext cx="0" cy="0"/>
          <a:chOff x="0" y="0"/>
          <a:chExt cx="0" cy="0"/>
        </a:xfrm>
      </p:grpSpPr>
      <p:sp>
        <p:nvSpPr>
          <p:cNvPr id="24" name="Picture Placeholder 23"/>
          <p:cNvSpPr>
            <a:spLocks noGrp="1"/>
          </p:cNvSpPr>
          <p:nvPr>
            <p:ph type="pic" sz="quarter" idx="14"/>
          </p:nvPr>
        </p:nvSpPr>
        <p:spPr>
          <a:xfrm>
            <a:off x="533400" y="685800"/>
            <a:ext cx="3653297"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7" name="Text Placeholder 26"/>
          <p:cNvSpPr>
            <a:spLocks noGrp="1"/>
          </p:cNvSpPr>
          <p:nvPr>
            <p:ph type="body" sz="quarter" idx="16" hasCustomPrompt="1"/>
          </p:nvPr>
        </p:nvSpPr>
        <p:spPr>
          <a:xfrm>
            <a:off x="533400" y="63246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3" name="Picture Placeholder 2"/>
          <p:cNvSpPr>
            <a:spLocks noGrp="1"/>
          </p:cNvSpPr>
          <p:nvPr>
            <p:ph type="pic" sz="quarter" idx="17"/>
          </p:nvPr>
        </p:nvSpPr>
        <p:spPr>
          <a:xfrm>
            <a:off x="4267200" y="6858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1" name="Picture Placeholder 20"/>
          <p:cNvSpPr>
            <a:spLocks noGrp="1"/>
          </p:cNvSpPr>
          <p:nvPr>
            <p:ph type="pic" sz="quarter" idx="18"/>
          </p:nvPr>
        </p:nvSpPr>
        <p:spPr>
          <a:xfrm>
            <a:off x="5334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Picture Placeholder 5"/>
          <p:cNvSpPr>
            <a:spLocks noGrp="1"/>
          </p:cNvSpPr>
          <p:nvPr>
            <p:ph type="pic" sz="quarter" idx="19"/>
          </p:nvPr>
        </p:nvSpPr>
        <p:spPr>
          <a:xfrm>
            <a:off x="42672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8" name="Text Placeholder 17"/>
          <p:cNvSpPr>
            <a:spLocks noGrp="1"/>
          </p:cNvSpPr>
          <p:nvPr>
            <p:ph type="body" sz="quarter" idx="22" hasCustomPrompt="1"/>
          </p:nvPr>
        </p:nvSpPr>
        <p:spPr>
          <a:xfrm>
            <a:off x="533400" y="3048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5" name="Text Placeholder 4"/>
          <p:cNvSpPr>
            <a:spLocks noGrp="1"/>
          </p:cNvSpPr>
          <p:nvPr>
            <p:ph type="body" sz="quarter" idx="23" hasCustomPrompt="1"/>
          </p:nvPr>
        </p:nvSpPr>
        <p:spPr>
          <a:xfrm>
            <a:off x="4267200" y="63246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4" name="Text Placeholder 3"/>
          <p:cNvSpPr>
            <a:spLocks noGrp="1"/>
          </p:cNvSpPr>
          <p:nvPr>
            <p:ph type="body" sz="quarter" idx="24" hasCustomPrompt="1"/>
          </p:nvPr>
        </p:nvSpPr>
        <p:spPr>
          <a:xfrm>
            <a:off x="4267200" y="3048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10" name="Rectangle 9"/>
          <p:cNvSpPr>
            <a:spLocks noGrp="1"/>
          </p:cNvSpPr>
          <p:nvPr>
            <p:ph type="dt" sz="half" idx="25"/>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11" name="Rectangle 10"/>
          <p:cNvSpPr>
            <a:spLocks noGrp="1"/>
          </p:cNvSpPr>
          <p:nvPr>
            <p:ph type="sldNum" sz="quarter" idx="26"/>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27"/>
          </p:nvPr>
        </p:nvSpPr>
        <p:spPr/>
        <p:txBody>
          <a:bodyPr/>
          <a:lstStyle>
            <a:extLst/>
          </a:lstStyle>
          <a:p>
            <a:endParaRPr kumimoji="0" lang="tr-T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 Öğe, Dikey, Büyük Açıklama Yazılı">
    <p:spTree>
      <p:nvGrpSpPr>
        <p:cNvPr id="1" name=""/>
        <p:cNvGrpSpPr/>
        <p:nvPr/>
      </p:nvGrpSpPr>
      <p:grpSpPr>
        <a:xfrm>
          <a:off x="0" y="0"/>
          <a:ext cx="0" cy="0"/>
          <a:chOff x="0" y="0"/>
          <a:chExt cx="0" cy="0"/>
        </a:xfrm>
      </p:grpSpPr>
      <p:sp>
        <p:nvSpPr>
          <p:cNvPr id="22" name="Picture Placeholder 21"/>
          <p:cNvSpPr>
            <a:spLocks noGrp="1" noChangeAspect="1"/>
          </p:cNvSpPr>
          <p:nvPr>
            <p:ph type="pic" sz="quarter" idx="14"/>
          </p:nvPr>
        </p:nvSpPr>
        <p:spPr>
          <a:xfrm>
            <a:off x="2286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8" name="Picture Placeholder 27"/>
          <p:cNvSpPr>
            <a:spLocks noGrp="1" noChangeAspect="1"/>
          </p:cNvSpPr>
          <p:nvPr>
            <p:ph type="pic" sz="quarter" idx="31"/>
          </p:nvPr>
        </p:nvSpPr>
        <p:spPr>
          <a:xfrm>
            <a:off x="43434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4" name="Picture Placeholder 3"/>
          <p:cNvSpPr>
            <a:spLocks noGrp="1" noChangeAspect="1"/>
          </p:cNvSpPr>
          <p:nvPr>
            <p:ph type="pic" sz="quarter" idx="30"/>
          </p:nvPr>
        </p:nvSpPr>
        <p:spPr>
          <a:xfrm>
            <a:off x="22860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Picture Placeholder 5"/>
          <p:cNvSpPr>
            <a:spLocks noGrp="1" noChangeAspect="1"/>
          </p:cNvSpPr>
          <p:nvPr>
            <p:ph type="pic" sz="quarter" idx="32"/>
          </p:nvPr>
        </p:nvSpPr>
        <p:spPr>
          <a:xfrm>
            <a:off x="64008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31" name="Text Placeholder 30"/>
          <p:cNvSpPr>
            <a:spLocks noGrp="1"/>
          </p:cNvSpPr>
          <p:nvPr>
            <p:ph type="body" sz="quarter" idx="29" hasCustomPrompt="1"/>
          </p:nvPr>
        </p:nvSpPr>
        <p:spPr>
          <a:xfrm>
            <a:off x="228600" y="3352800"/>
            <a:ext cx="8153400" cy="3048000"/>
          </a:xfrm>
        </p:spPr>
        <p:txBody>
          <a:bodyPr anchor="t" anchorCtr="0"/>
          <a:lstStyle>
            <a:lvl1pPr marL="0" marR="0" indent="0" algn="l" eaLnBrk="1" latinLnBrk="0" hangingPunct="1">
              <a:buFontTx/>
              <a:buNone/>
              <a:defRPr kumimoji="0" lang="tr-TR" sz="2800" baseline="0"/>
            </a:lvl1pPr>
            <a:extLst/>
          </a:lstStyle>
          <a:p>
            <a:pPr lvl="0"/>
            <a:r>
              <a:rPr kumimoji="0" lang="tr-TR"/>
              <a:t>Başlık eklemek için tıklatın</a:t>
            </a:r>
          </a:p>
        </p:txBody>
      </p:sp>
      <p:sp>
        <p:nvSpPr>
          <p:cNvPr id="7" name="Rectangle 6"/>
          <p:cNvSpPr>
            <a:spLocks noGrp="1"/>
          </p:cNvSpPr>
          <p:nvPr>
            <p:ph type="dt" sz="half" idx="33"/>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8" name="Rectangle 7"/>
          <p:cNvSpPr>
            <a:spLocks noGrp="1"/>
          </p:cNvSpPr>
          <p:nvPr>
            <p:ph type="sldNum" sz="quarter" idx="34"/>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35"/>
          </p:nvPr>
        </p:nvSpPr>
        <p:spPr/>
        <p:txBody>
          <a:bodyPr/>
          <a:lstStyle>
            <a:extLst/>
          </a:lstStyle>
          <a:p>
            <a:endParaRPr kumimoji="0" lang="tr-T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 Öğe: 1 Dikey, 3 Yatay">
    <p:spTree>
      <p:nvGrpSpPr>
        <p:cNvPr id="1" name=""/>
        <p:cNvGrpSpPr/>
        <p:nvPr/>
      </p:nvGrpSpPr>
      <p:grpSpPr>
        <a:xfrm>
          <a:off x="0" y="0"/>
          <a:ext cx="0" cy="0"/>
          <a:chOff x="0" y="0"/>
          <a:chExt cx="0" cy="0"/>
        </a:xfrm>
      </p:grpSpPr>
      <p:sp>
        <p:nvSpPr>
          <p:cNvPr id="3" name="Picture Placeholder 2"/>
          <p:cNvSpPr>
            <a:spLocks noGrp="1"/>
          </p:cNvSpPr>
          <p:nvPr>
            <p:ph type="pic" sz="quarter" idx="14"/>
          </p:nvPr>
        </p:nvSpPr>
        <p:spPr>
          <a:xfrm>
            <a:off x="343292" y="257665"/>
            <a:ext cx="4764388" cy="63525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6" name="Picture Placeholder 25"/>
          <p:cNvSpPr>
            <a:spLocks noGrp="1"/>
          </p:cNvSpPr>
          <p:nvPr>
            <p:ph type="pic" sz="quarter" idx="18"/>
          </p:nvPr>
        </p:nvSpPr>
        <p:spPr>
          <a:xfrm>
            <a:off x="5446340" y="257665"/>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4" name="Picture Placeholder 13"/>
          <p:cNvSpPr>
            <a:spLocks noGrp="1"/>
          </p:cNvSpPr>
          <p:nvPr>
            <p:ph type="pic" sz="quarter" idx="22"/>
          </p:nvPr>
        </p:nvSpPr>
        <p:spPr>
          <a:xfrm>
            <a:off x="5446340" y="2432657"/>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3" name="Picture Placeholder 12"/>
          <p:cNvSpPr>
            <a:spLocks noGrp="1"/>
          </p:cNvSpPr>
          <p:nvPr>
            <p:ph type="pic" sz="quarter" idx="23"/>
          </p:nvPr>
        </p:nvSpPr>
        <p:spPr>
          <a:xfrm>
            <a:off x="5446340" y="4607649"/>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Rectangle 5"/>
          <p:cNvSpPr>
            <a:spLocks noGrp="1"/>
          </p:cNvSpPr>
          <p:nvPr>
            <p:ph type="dt" sz="half" idx="24"/>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7" name="Rectangle 6"/>
          <p:cNvSpPr>
            <a:spLocks noGrp="1"/>
          </p:cNvSpPr>
          <p:nvPr>
            <p:ph type="sldNum" sz="quarter" idx="25"/>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26"/>
          </p:nvPr>
        </p:nvSpPr>
        <p:spPr/>
        <p:txBody>
          <a:bodyPr/>
          <a:lstStyle>
            <a:extLst/>
          </a:lstStyle>
          <a:p>
            <a:endParaRPr kumimoji="0" lang="tr-TR"/>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5 Öğe: 3 Yatay, 2 Dikey">
    <p:spTree>
      <p:nvGrpSpPr>
        <p:cNvPr id="1" name=""/>
        <p:cNvGrpSpPr/>
        <p:nvPr/>
      </p:nvGrpSpPr>
      <p:grpSpPr>
        <a:xfrm>
          <a:off x="0" y="0"/>
          <a:ext cx="0" cy="0"/>
          <a:chOff x="0" y="0"/>
          <a:chExt cx="0" cy="0"/>
        </a:xfrm>
      </p:grpSpPr>
      <p:sp>
        <p:nvSpPr>
          <p:cNvPr id="19" name="Picture Placeholder 18"/>
          <p:cNvSpPr>
            <a:spLocks noGrp="1"/>
          </p:cNvSpPr>
          <p:nvPr>
            <p:ph type="pic" sz="quarter" idx="14"/>
          </p:nvPr>
        </p:nvSpPr>
        <p:spPr>
          <a:xfrm>
            <a:off x="228600" y="34290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Picture Placeholder 11"/>
          <p:cNvSpPr>
            <a:spLocks noGrp="1"/>
          </p:cNvSpPr>
          <p:nvPr>
            <p:ph type="pic" sz="quarter" idx="17"/>
          </p:nvPr>
        </p:nvSpPr>
        <p:spPr>
          <a:xfrm>
            <a:off x="2438400" y="228600"/>
            <a:ext cx="5562600" cy="4171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5" name="Picture Placeholder 14"/>
          <p:cNvSpPr>
            <a:spLocks noGrp="1"/>
          </p:cNvSpPr>
          <p:nvPr>
            <p:ph type="pic" sz="quarter" idx="26"/>
          </p:nvPr>
        </p:nvSpPr>
        <p:spPr>
          <a:xfrm>
            <a:off x="228600" y="2286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31" name="Picture Placeholder 30"/>
          <p:cNvSpPr>
            <a:spLocks noGrp="1"/>
          </p:cNvSpPr>
          <p:nvPr>
            <p:ph type="pic" sz="quarter" idx="27"/>
          </p:nvPr>
        </p:nvSpPr>
        <p:spPr>
          <a:xfrm>
            <a:off x="52578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7" name="Picture Placeholder 16"/>
          <p:cNvSpPr>
            <a:spLocks noGrp="1"/>
          </p:cNvSpPr>
          <p:nvPr>
            <p:ph type="pic" sz="quarter" idx="28"/>
          </p:nvPr>
        </p:nvSpPr>
        <p:spPr>
          <a:xfrm>
            <a:off x="24384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7" name="Rectangle 6"/>
          <p:cNvSpPr>
            <a:spLocks noGrp="1"/>
          </p:cNvSpPr>
          <p:nvPr>
            <p:ph type="dt" sz="half" idx="29"/>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8" name="Rectangle 7"/>
          <p:cNvSpPr>
            <a:spLocks noGrp="1"/>
          </p:cNvSpPr>
          <p:nvPr>
            <p:ph type="sldNum" sz="quarter" idx="30"/>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31"/>
          </p:nvPr>
        </p:nvSpPr>
        <p:spPr/>
        <p:txBody>
          <a:bodyPr/>
          <a:lstStyle>
            <a:extLst/>
          </a:lstStyle>
          <a:p>
            <a:endParaRPr kumimoji="0" lang="tr-TR"/>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5 Öğe: 2 Yatay, 3 Dikey">
    <p:spTree>
      <p:nvGrpSpPr>
        <p:cNvPr id="1" name=""/>
        <p:cNvGrpSpPr/>
        <p:nvPr/>
      </p:nvGrpSpPr>
      <p:grpSpPr>
        <a:xfrm>
          <a:off x="0" y="0"/>
          <a:ext cx="0" cy="0"/>
          <a:chOff x="0" y="0"/>
          <a:chExt cx="0" cy="0"/>
        </a:xfrm>
      </p:grpSpPr>
      <p:sp>
        <p:nvSpPr>
          <p:cNvPr id="9" name="Picture Placeholder 8"/>
          <p:cNvSpPr>
            <a:spLocks noGrp="1"/>
          </p:cNvSpPr>
          <p:nvPr>
            <p:ph type="pic" sz="quarter" idx="26"/>
          </p:nvPr>
        </p:nvSpPr>
        <p:spPr>
          <a:xfrm>
            <a:off x="2286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7" name="Picture Placeholder 6"/>
          <p:cNvSpPr>
            <a:spLocks noGrp="1"/>
          </p:cNvSpPr>
          <p:nvPr>
            <p:ph type="pic" sz="quarter" idx="29"/>
          </p:nvPr>
        </p:nvSpPr>
        <p:spPr>
          <a:xfrm>
            <a:off x="228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7" name="Picture Placeholder 26"/>
          <p:cNvSpPr>
            <a:spLocks noGrp="1"/>
          </p:cNvSpPr>
          <p:nvPr>
            <p:ph type="pic" sz="quarter" idx="30"/>
          </p:nvPr>
        </p:nvSpPr>
        <p:spPr>
          <a:xfrm>
            <a:off x="4419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4" name="Picture Placeholder 13"/>
          <p:cNvSpPr>
            <a:spLocks noGrp="1"/>
          </p:cNvSpPr>
          <p:nvPr>
            <p:ph type="pic" sz="quarter" idx="27"/>
          </p:nvPr>
        </p:nvSpPr>
        <p:spPr>
          <a:xfrm>
            <a:off x="30099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Picture Placeholder 11"/>
          <p:cNvSpPr>
            <a:spLocks noGrp="1"/>
          </p:cNvSpPr>
          <p:nvPr>
            <p:ph type="pic" sz="quarter" idx="28"/>
          </p:nvPr>
        </p:nvSpPr>
        <p:spPr>
          <a:xfrm>
            <a:off x="57912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Rectangle 7"/>
          <p:cNvSpPr>
            <a:spLocks noGrp="1"/>
          </p:cNvSpPr>
          <p:nvPr>
            <p:ph type="dt" sz="half" idx="31"/>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10" name="Rectangle 9"/>
          <p:cNvSpPr>
            <a:spLocks noGrp="1"/>
          </p:cNvSpPr>
          <p:nvPr>
            <p:ph type="sldNum" sz="quarter" idx="32"/>
          </p:nvPr>
        </p:nvSpPr>
        <p:spPr/>
        <p:txBody>
          <a:bodyPr/>
          <a:lstStyle>
            <a:extLst/>
          </a:lstStyle>
          <a:p>
            <a:fld id="{8A4431D5-1B33-458B-8AFD-CECCB0FA18CB}" type="slidenum">
              <a:rPr kumimoji="0" lang="tr-TR">
                <a:solidFill>
                  <a:srgbClr val="FFFFFF"/>
                </a:solidFill>
              </a:rPr>
              <a:pPr/>
              <a:t>‹#›</a:t>
            </a:fld>
            <a:endParaRPr kumimoji="0" lang="tr-TR"/>
          </a:p>
        </p:txBody>
      </p:sp>
      <p:sp>
        <p:nvSpPr>
          <p:cNvPr id="11" name="Rectangle 10"/>
          <p:cNvSpPr>
            <a:spLocks noGrp="1"/>
          </p:cNvSpPr>
          <p:nvPr>
            <p:ph type="ftr" sz="quarter" idx="33"/>
          </p:nvPr>
        </p:nvSpPr>
        <p:spPr/>
        <p:txBody>
          <a:bodyPr/>
          <a:lstStyle>
            <a:extLst/>
          </a:lstStyle>
          <a:p>
            <a:endParaRPr kumimoji="0" lang="tr-TR"/>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Kare, Açıklama Yazılı">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2133600" y="762000"/>
            <a:ext cx="4873334" cy="48768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tr-TR" sz="2000" i="0">
                <a:solidFill>
                  <a:schemeClr val="tx2"/>
                </a:solidFill>
                <a:latin typeface="+mn-lt"/>
                <a:ea typeface="+mn-ea"/>
                <a:cs typeface="+mn-cs"/>
              </a:defRPr>
            </a:lvl1pPr>
            <a:extLst/>
          </a:lstStyle>
          <a:p>
            <a:pPr marL="0" marR="0" indent="1588" algn="ctr" eaLnBrk="1" latinLnBrk="0" hangingPunct="1"/>
            <a:r>
              <a:rPr lang="tr-TR" smtClean="0"/>
              <a:t>Resim eklemek için simgeyi tıklatın</a:t>
            </a:r>
            <a:endParaRPr/>
          </a:p>
        </p:txBody>
      </p:sp>
      <p:sp>
        <p:nvSpPr>
          <p:cNvPr id="7" name="Text Placeholder 6"/>
          <p:cNvSpPr>
            <a:spLocks noGrp="1"/>
          </p:cNvSpPr>
          <p:nvPr>
            <p:ph type="body" sz="quarter" idx="15" hasCustomPrompt="1"/>
          </p:nvPr>
        </p:nvSpPr>
        <p:spPr>
          <a:xfrm>
            <a:off x="2133600" y="5715000"/>
            <a:ext cx="4876800" cy="838200"/>
          </a:xfrm>
        </p:spPr>
        <p:txBody>
          <a:bodyPr tIns="91440" rIns="9144"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8" name="Rectangle 7"/>
          <p:cNvSpPr>
            <a:spLocks noGrp="1"/>
          </p:cNvSpPr>
          <p:nvPr>
            <p:ph type="dt" sz="half" idx="16"/>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9" name="Rectangle 8"/>
          <p:cNvSpPr>
            <a:spLocks noGrp="1"/>
          </p:cNvSpPr>
          <p:nvPr>
            <p:ph type="sldNum" sz="quarter" idx="17"/>
          </p:nvPr>
        </p:nvSpPr>
        <p:spPr/>
        <p:txBody>
          <a:bodyPr/>
          <a:lstStyle>
            <a:extLst/>
          </a:lstStyle>
          <a:p>
            <a:fld id="{8A4431D5-1B33-458B-8AFD-CECCB0FA18CB}" type="slidenum">
              <a:rPr kumimoji="0" lang="tr-TR">
                <a:solidFill>
                  <a:srgbClr val="FFFFFF"/>
                </a:solidFill>
              </a:rPr>
              <a:pPr/>
              <a:t>‹#›</a:t>
            </a:fld>
            <a:endParaRPr kumimoji="0" lang="tr-TR"/>
          </a:p>
        </p:txBody>
      </p:sp>
      <p:sp>
        <p:nvSpPr>
          <p:cNvPr id="10" name="Rectangle 9"/>
          <p:cNvSpPr>
            <a:spLocks noGrp="1"/>
          </p:cNvSpPr>
          <p:nvPr>
            <p:ph type="ftr" sz="quarter" idx="18"/>
          </p:nvPr>
        </p:nvSpPr>
        <p:spPr/>
        <p:txBody>
          <a:bodyPr/>
          <a:lstStyle>
            <a:extLst/>
          </a:lstStyle>
          <a:p>
            <a:endParaRPr kumimoji="0" lang="tr-T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 Öğe, Kare, Açıklama Yazılı">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495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0" marR="0" indent="1588" algn="ctr" rtl="0" eaLnBrk="1" latinLnBrk="0" hangingPunct="1">
              <a:spcBef>
                <a:spcPct val="20000"/>
              </a:spcBef>
              <a:buFontTx/>
              <a:buNone/>
              <a:defRPr kumimoji="0" lang="tr-TR" sz="2400" i="0">
                <a:solidFill>
                  <a:schemeClr val="tx2"/>
                </a:solidFill>
                <a:latin typeface="+mn-lt"/>
                <a:ea typeface="+mn-ea"/>
                <a:cs typeface="+mn-cs"/>
              </a:defRPr>
            </a:lvl1pPr>
            <a:extLst/>
          </a:lstStyle>
          <a:p>
            <a:pPr marL="0" marR="0" indent="1588" algn="ctr" eaLnBrk="1" latinLnBrk="0" hangingPunct="1"/>
            <a:r>
              <a:rPr lang="tr-TR" smtClean="0"/>
              <a:t>Resim eklemek için simgeyi tıklatın</a:t>
            </a:r>
            <a:endParaRPr/>
          </a:p>
        </p:txBody>
      </p:sp>
      <p:sp>
        <p:nvSpPr>
          <p:cNvPr id="7" name="Picture Placeholder 6"/>
          <p:cNvSpPr>
            <a:spLocks noGrp="1" noChangeAspect="1"/>
          </p:cNvSpPr>
          <p:nvPr>
            <p:ph type="pic" sz="quarter" idx="14"/>
          </p:nvPr>
        </p:nvSpPr>
        <p:spPr>
          <a:xfrm>
            <a:off x="114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tr-TR" sz="2000" i="0">
                <a:solidFill>
                  <a:schemeClr val="tx2"/>
                </a:solidFill>
                <a:latin typeface="+mn-lt"/>
                <a:ea typeface="+mn-ea"/>
                <a:cs typeface="+mn-cs"/>
              </a:defRPr>
            </a:lvl1pPr>
            <a:extLst/>
          </a:lstStyle>
          <a:p>
            <a:pPr marL="0" marR="0" indent="1588" algn="ctr" eaLnBrk="1" latinLnBrk="0" hangingPunct="1"/>
            <a:r>
              <a:rPr lang="tr-TR" smtClean="0"/>
              <a:t>Resim eklemek için simgeyi tıklatın</a:t>
            </a:r>
            <a:endParaRPr/>
          </a:p>
        </p:txBody>
      </p:sp>
      <p:sp>
        <p:nvSpPr>
          <p:cNvPr id="8" name="Text Placeholder 7"/>
          <p:cNvSpPr>
            <a:spLocks noGrp="1"/>
          </p:cNvSpPr>
          <p:nvPr>
            <p:ph type="body" sz="quarter" idx="15" hasCustomPrompt="1"/>
          </p:nvPr>
        </p:nvSpPr>
        <p:spPr>
          <a:xfrm>
            <a:off x="4953000" y="4648200"/>
            <a:ext cx="3200400" cy="1295400"/>
          </a:xfrm>
        </p:spPr>
        <p:txBody>
          <a:bodyPr tIns="91440" rIns="9144"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9" name="Text Placeholder 8"/>
          <p:cNvSpPr>
            <a:spLocks noGrp="1"/>
          </p:cNvSpPr>
          <p:nvPr>
            <p:ph type="body" sz="quarter" idx="16" hasCustomPrompt="1"/>
          </p:nvPr>
        </p:nvSpPr>
        <p:spPr>
          <a:xfrm>
            <a:off x="1143000" y="4648200"/>
            <a:ext cx="3200400" cy="1295400"/>
          </a:xfrm>
        </p:spPr>
        <p:txBody>
          <a:bodyPr tIns="91440" rIns="9144"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10" name="Rectangle 9"/>
          <p:cNvSpPr>
            <a:spLocks noGrp="1"/>
          </p:cNvSpPr>
          <p:nvPr>
            <p:ph type="dt" sz="half" idx="17"/>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11" name="Rectangle 10"/>
          <p:cNvSpPr>
            <a:spLocks noGrp="1"/>
          </p:cNvSpPr>
          <p:nvPr>
            <p:ph type="sldNum" sz="quarter" idx="18"/>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19"/>
          </p:nvPr>
        </p:nvSpPr>
        <p:spPr/>
        <p:txBody>
          <a:bodyPr/>
          <a:lstStyle>
            <a:extLst/>
          </a:lstStyle>
          <a:p>
            <a:endParaRPr kumimoji="0" lang="tr-T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Yatay, Açıklama Yazılı">
    <p:spTree>
      <p:nvGrpSpPr>
        <p:cNvPr id="1" name=""/>
        <p:cNvGrpSpPr/>
        <p:nvPr/>
      </p:nvGrpSpPr>
      <p:grpSpPr>
        <a:xfrm>
          <a:off x="0" y="0"/>
          <a:ext cx="0" cy="0"/>
          <a:chOff x="0" y="0"/>
          <a:chExt cx="0" cy="0"/>
        </a:xfrm>
      </p:grpSpPr>
      <p:sp>
        <p:nvSpPr>
          <p:cNvPr id="16" name="Picture Placeholder 15"/>
          <p:cNvSpPr>
            <a:spLocks noGrp="1" noChangeAspect="1"/>
          </p:cNvSpPr>
          <p:nvPr>
            <p:ph type="pic" sz="quarter" idx="10"/>
          </p:nvPr>
        </p:nvSpPr>
        <p:spPr>
          <a:xfrm>
            <a:off x="533400" y="218390"/>
            <a:ext cx="7467600" cy="56007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9" name="Text Placeholder 18"/>
          <p:cNvSpPr>
            <a:spLocks noGrp="1"/>
          </p:cNvSpPr>
          <p:nvPr>
            <p:ph type="body" sz="quarter" idx="11" hasCustomPrompt="1"/>
          </p:nvPr>
        </p:nvSpPr>
        <p:spPr>
          <a:xfrm>
            <a:off x="533400" y="5943600"/>
            <a:ext cx="7467600" cy="762000"/>
          </a:xfrm>
        </p:spPr>
        <p:txBody>
          <a:bodyPr anchor="t" anchorCtr="0"/>
          <a:lstStyle>
            <a:lvl1pPr marL="0" marR="0" indent="0" algn="r" eaLnBrk="1" latinLnBrk="0" hangingPunct="1">
              <a:buFontTx/>
              <a:buNone/>
              <a:defRPr kumimoji="0" lang="tr-TR" sz="2400" i="0" baseline="0"/>
            </a:lvl1pPr>
            <a:extLst/>
          </a:lstStyle>
          <a:p>
            <a:pPr lvl="0"/>
            <a:r>
              <a:rPr kumimoji="0" lang="tr-TR"/>
              <a:t>Başlık eklemek için tıklatın</a:t>
            </a:r>
          </a:p>
        </p:txBody>
      </p:sp>
      <p:sp>
        <p:nvSpPr>
          <p:cNvPr id="7" name="Rectangle 6"/>
          <p:cNvSpPr>
            <a:spLocks noGrp="1"/>
          </p:cNvSpPr>
          <p:nvPr>
            <p:ph type="dt" sz="half" idx="12"/>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8" name="Rectangle 7"/>
          <p:cNvSpPr>
            <a:spLocks noGrp="1"/>
          </p:cNvSpPr>
          <p:nvPr>
            <p:ph type="sldNum" sz="quarter" idx="13"/>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14"/>
          </p:nvPr>
        </p:nvSpPr>
        <p:spPr/>
        <p:txBody>
          <a:bodyPr/>
          <a:lstStyle>
            <a:extLst/>
          </a:lstStyle>
          <a:p>
            <a:endParaRPr kumimoji="0" lang="tr-TR"/>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anoramik, Açıklama Yazılı">
    <p:spTree>
      <p:nvGrpSpPr>
        <p:cNvPr id="1" name=""/>
        <p:cNvGrpSpPr/>
        <p:nvPr/>
      </p:nvGrpSpPr>
      <p:grpSpPr>
        <a:xfrm>
          <a:off x="0" y="0"/>
          <a:ext cx="0" cy="0"/>
          <a:chOff x="0" y="0"/>
          <a:chExt cx="0" cy="0"/>
        </a:xfrm>
      </p:grpSpPr>
      <p:sp>
        <p:nvSpPr>
          <p:cNvPr id="6" name="Picture Placeholder 5"/>
          <p:cNvSpPr>
            <a:spLocks noGrp="1"/>
          </p:cNvSpPr>
          <p:nvPr>
            <p:ph type="pic" sz="quarter" idx="30"/>
          </p:nvPr>
        </p:nvSpPr>
        <p:spPr>
          <a:xfrm>
            <a:off x="228600" y="1524000"/>
            <a:ext cx="8229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tr-TR" sz="2000" i="0">
                <a:solidFill>
                  <a:schemeClr val="tx2"/>
                </a:solidFill>
                <a:latin typeface="+mn-lt"/>
                <a:ea typeface="+mn-ea"/>
                <a:cs typeface="+mn-cs"/>
              </a:defRPr>
            </a:lvl1pPr>
            <a:extLst/>
          </a:lstStyle>
          <a:p>
            <a:pPr marL="0" marR="0" indent="0" algn="ctr" eaLnBrk="1" latinLnBrk="0" hangingPunct="1"/>
            <a:r>
              <a:rPr lang="tr-TR" smtClean="0"/>
              <a:t>Resim eklemek için simgeyi tıklatın</a:t>
            </a:r>
            <a:endParaRPr/>
          </a:p>
        </p:txBody>
      </p:sp>
      <p:sp>
        <p:nvSpPr>
          <p:cNvPr id="7" name="Text Placeholder 6"/>
          <p:cNvSpPr>
            <a:spLocks noGrp="1"/>
          </p:cNvSpPr>
          <p:nvPr>
            <p:ph type="body" sz="quarter" idx="31" hasCustomPrompt="1"/>
          </p:nvPr>
        </p:nvSpPr>
        <p:spPr>
          <a:xfrm>
            <a:off x="228600" y="4343400"/>
            <a:ext cx="8229600" cy="1676400"/>
          </a:xfrm>
        </p:spPr>
        <p:txBody>
          <a:bodyPr tIns="91440" rIns="9144" bIns="91440" anchor="t"/>
          <a:lstStyle>
            <a:lvl1pPr marL="0" marR="0" indent="0" algn="r" eaLnBrk="1" latinLnBrk="0" hangingPunct="1">
              <a:buFontTx/>
              <a:buNone/>
              <a:defRPr kumimoji="0" lang="tr-TR" sz="2000" i="0"/>
            </a:lvl1pPr>
            <a:extLst/>
          </a:lstStyle>
          <a:p>
            <a:pPr lvl="0"/>
            <a:r>
              <a:rPr kumimoji="0" lang="tr-TR"/>
              <a:t>Başlık eklemek için tıklatın</a:t>
            </a:r>
          </a:p>
        </p:txBody>
      </p:sp>
      <p:sp>
        <p:nvSpPr>
          <p:cNvPr id="8" name="Rectangle 7"/>
          <p:cNvSpPr>
            <a:spLocks noGrp="1"/>
          </p:cNvSpPr>
          <p:nvPr>
            <p:ph type="dt" sz="half" idx="32"/>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9" name="Rectangle 8"/>
          <p:cNvSpPr>
            <a:spLocks noGrp="1"/>
          </p:cNvSpPr>
          <p:nvPr>
            <p:ph type="sldNum" sz="quarter" idx="33"/>
          </p:nvPr>
        </p:nvSpPr>
        <p:spPr/>
        <p:txBody>
          <a:bodyPr/>
          <a:lstStyle>
            <a:extLst/>
          </a:lstStyle>
          <a:p>
            <a:fld id="{8A4431D5-1B33-458B-8AFD-CECCB0FA18CB}" type="slidenum">
              <a:rPr kumimoji="0" lang="tr-TR">
                <a:solidFill>
                  <a:srgbClr val="FFFFFF"/>
                </a:solidFill>
              </a:rPr>
              <a:pPr/>
              <a:t>‹#›</a:t>
            </a:fld>
            <a:endParaRPr kumimoji="0" lang="tr-TR"/>
          </a:p>
        </p:txBody>
      </p:sp>
      <p:sp>
        <p:nvSpPr>
          <p:cNvPr id="10" name="Rectangle 9"/>
          <p:cNvSpPr>
            <a:spLocks noGrp="1"/>
          </p:cNvSpPr>
          <p:nvPr>
            <p:ph type="ftr" sz="quarter" idx="34"/>
          </p:nvPr>
        </p:nvSpPr>
        <p:spPr/>
        <p:txBody>
          <a:bodyPr/>
          <a:lstStyle>
            <a:extLst/>
          </a:lstStyle>
          <a:p>
            <a:endParaRPr kumimoji="0" lang="tr-TR"/>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tr-TR" smtClean="0"/>
              <a:t>Asıl başlık stili için tıklatın</a:t>
            </a:r>
            <a:endParaRPr/>
          </a:p>
        </p:txBody>
      </p:sp>
      <p:sp>
        <p:nvSpPr>
          <p:cNvPr id="3" name="Content Placeholder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a:p>
        </p:txBody>
      </p:sp>
      <p:sp>
        <p:nvSpPr>
          <p:cNvPr id="4" name="Date Placeholder 3"/>
          <p:cNvSpPr>
            <a:spLocks noGrp="1"/>
          </p:cNvSpPr>
          <p:nvPr>
            <p:ph type="dt" sz="half" idx="10"/>
          </p:nvPr>
        </p:nvSpPr>
        <p:spPr/>
        <p:txBody>
          <a:bodyPr/>
          <a:lstStyle>
            <a:extLst/>
          </a:lstStyle>
          <a:p>
            <a:fld id="{9668B50E-0B48-4566-8609-C51CF752A7DF}" type="datetimeFigureOut">
              <a:rPr lang="tr-TR"/>
              <a:pPr/>
              <a:t>24.11.2014</a:t>
            </a:fld>
            <a:endParaRPr kumimoji="0" lang="tr-TR"/>
          </a:p>
        </p:txBody>
      </p:sp>
      <p:sp>
        <p:nvSpPr>
          <p:cNvPr id="5" name="Footer Placeholder 4"/>
          <p:cNvSpPr>
            <a:spLocks noGrp="1"/>
          </p:cNvSpPr>
          <p:nvPr>
            <p:ph type="ftr" sz="quarter" idx="11"/>
          </p:nvPr>
        </p:nvSpPr>
        <p:spPr/>
        <p:txBody>
          <a:bodyPr/>
          <a:lstStyle>
            <a:extLst/>
          </a:lstStyle>
          <a:p>
            <a:endParaRPr kumimoji="0" lang="tr-TR"/>
          </a:p>
        </p:txBody>
      </p:sp>
      <p:sp>
        <p:nvSpPr>
          <p:cNvPr id="6" name="Slide Number Placeholder 5"/>
          <p:cNvSpPr>
            <a:spLocks noGrp="1"/>
          </p:cNvSpPr>
          <p:nvPr>
            <p:ph type="sldNum" sz="quarter" idx="12"/>
          </p:nvPr>
        </p:nvSpPr>
        <p:spPr/>
        <p:txBody>
          <a:bodyPr/>
          <a:lstStyle>
            <a:extLst/>
          </a:lstStyle>
          <a:p>
            <a:fld id="{8A4431D5-1B33-458B-8AFD-CECCB0FA18CB}" type="slidenum">
              <a:rPr/>
              <a:pPr/>
              <a:t>‹#›</a:t>
            </a:fld>
            <a:endParaRPr kumimoji="0" lang="tr-TR"/>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668B50E-0B48-4566-8609-C51CF752A7DF}" type="datetimeFigureOut">
              <a:rPr lang="tr-TR"/>
              <a:pPr/>
              <a:t>24.11.2014</a:t>
            </a:fld>
            <a:endParaRPr kumimoji="0" lang="tr-TR"/>
          </a:p>
        </p:txBody>
      </p:sp>
      <p:sp>
        <p:nvSpPr>
          <p:cNvPr id="3" name="Footer Placeholder 2"/>
          <p:cNvSpPr>
            <a:spLocks noGrp="1"/>
          </p:cNvSpPr>
          <p:nvPr>
            <p:ph type="ftr" sz="quarter" idx="11"/>
          </p:nvPr>
        </p:nvSpPr>
        <p:spPr/>
        <p:txBody>
          <a:bodyPr/>
          <a:lstStyle>
            <a:extLst/>
          </a:lstStyle>
          <a:p>
            <a:endParaRPr kumimoji="0" lang="tr-TR"/>
          </a:p>
        </p:txBody>
      </p:sp>
      <p:sp>
        <p:nvSpPr>
          <p:cNvPr id="4" name="Slide Number Placeholder 3"/>
          <p:cNvSpPr>
            <a:spLocks noGrp="1"/>
          </p:cNvSpPr>
          <p:nvPr>
            <p:ph type="sldNum" sz="quarter" idx="12"/>
          </p:nvPr>
        </p:nvSpPr>
        <p:spPr/>
        <p:txBody>
          <a:bodyPr/>
          <a:lstStyle>
            <a:extLst/>
          </a:lstStyle>
          <a:p>
            <a:fld id="{8A4431D5-1B33-458B-8AFD-CECCB0FA18CB}" type="slidenum">
              <a:rPr/>
              <a:pPr/>
              <a:t>‹#›</a:t>
            </a:fld>
            <a:endParaRPr kumimoji="0" lang="tr-T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key, Açıklama Yazılı">
    <p:spTree>
      <p:nvGrpSpPr>
        <p:cNvPr id="1" name=""/>
        <p:cNvGrpSpPr/>
        <p:nvPr/>
      </p:nvGrpSpPr>
      <p:grpSpPr>
        <a:xfrm>
          <a:off x="0" y="0"/>
          <a:ext cx="0" cy="0"/>
          <a:chOff x="0" y="0"/>
          <a:chExt cx="0" cy="0"/>
        </a:xfrm>
      </p:grpSpPr>
      <p:sp>
        <p:nvSpPr>
          <p:cNvPr id="24" name="Picture Placeholder 23"/>
          <p:cNvSpPr>
            <a:spLocks noGrp="1"/>
          </p:cNvSpPr>
          <p:nvPr>
            <p:ph type="pic" sz="quarter" idx="10"/>
          </p:nvPr>
        </p:nvSpPr>
        <p:spPr>
          <a:xfrm>
            <a:off x="304800" y="228600"/>
            <a:ext cx="4754880" cy="63246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nchor="t"/>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5" name="Text Placeholder 24"/>
          <p:cNvSpPr>
            <a:spLocks noGrp="1"/>
          </p:cNvSpPr>
          <p:nvPr>
            <p:ph type="body" sz="quarter" idx="11" hasCustomPrompt="1"/>
          </p:nvPr>
        </p:nvSpPr>
        <p:spPr>
          <a:xfrm>
            <a:off x="5105400" y="228600"/>
            <a:ext cx="3200400" cy="3810000"/>
          </a:xfrm>
        </p:spPr>
        <p:txBody>
          <a:bodyPr tIns="91440"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7" name="Rectangle 6"/>
          <p:cNvSpPr>
            <a:spLocks noGrp="1"/>
          </p:cNvSpPr>
          <p:nvPr>
            <p:ph type="dt" sz="half" idx="12"/>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8" name="Rectangle 7"/>
          <p:cNvSpPr>
            <a:spLocks noGrp="1"/>
          </p:cNvSpPr>
          <p:nvPr>
            <p:ph type="sldNum" sz="quarter" idx="13"/>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14"/>
          </p:nvPr>
        </p:nvSpPr>
        <p:spPr/>
        <p:txBody>
          <a:bodyPr/>
          <a:lstStyle>
            <a:extLst/>
          </a:lstStyle>
          <a:p>
            <a:endParaRPr kumimoji="0" lang="tr-T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Yatay, Tam Ekran">
    <p:spTree>
      <p:nvGrpSpPr>
        <p:cNvPr id="1" name=""/>
        <p:cNvGrpSpPr/>
        <p:nvPr/>
      </p:nvGrpSpPr>
      <p:grpSpPr>
        <a:xfrm>
          <a:off x="0" y="0"/>
          <a:ext cx="0" cy="0"/>
          <a:chOff x="0" y="0"/>
          <a:chExt cx="0" cy="0"/>
        </a:xfrm>
      </p:grpSpPr>
      <p:sp>
        <p:nvSpPr>
          <p:cNvPr id="14" name="Picture Placeholder 13"/>
          <p:cNvSpPr>
            <a:spLocks noGrp="1" noChangeAspect="1"/>
          </p:cNvSpPr>
          <p:nvPr>
            <p:ph type="pic" sz="quarter" idx="10" hasCustomPrompt="1"/>
          </p:nvPr>
        </p:nvSpPr>
        <p:spPr>
          <a:xfrm>
            <a:off x="0" y="0"/>
            <a:ext cx="9144000" cy="6858000"/>
          </a:xfrm>
        </p:spPr>
        <p:txBody>
          <a:bodyPr anchor="t"/>
          <a:lstStyle>
            <a:extLst/>
          </a:lstStyle>
          <a:p>
            <a:pPr marL="0" marR="0" indent="0" algn="ctr">
              <a:buFontTx/>
              <a:buNone/>
            </a:pPr>
            <a:r>
              <a:rPr kumimoji="0" lang="tr-TR" i="0"/>
              <a:t>Tam sayfa resim eklemek için simgeyi tıklatın</a:t>
            </a:r>
            <a:endParaRPr kumimoji="0" lang="tr-TR" i="0" baseline="0"/>
          </a:p>
        </p:txBody>
      </p:sp>
      <p:sp>
        <p:nvSpPr>
          <p:cNvPr id="6" name="Rectangle 5"/>
          <p:cNvSpPr>
            <a:spLocks noGrp="1"/>
          </p:cNvSpPr>
          <p:nvPr>
            <p:ph type="dt" sz="half" idx="11"/>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7" name="Rectangle 6"/>
          <p:cNvSpPr>
            <a:spLocks noGrp="1"/>
          </p:cNvSpPr>
          <p:nvPr>
            <p:ph type="sldNum" sz="quarter" idx="12"/>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13"/>
          </p:nvPr>
        </p:nvSpPr>
        <p:spPr/>
        <p:txBody>
          <a:bodyPr/>
          <a:lstStyle>
            <a:extLst/>
          </a:lstStyle>
          <a:p>
            <a:endParaRPr kumimoji="0" lang="tr-T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Albüm Bölümü">
    <p:spTree>
      <p:nvGrpSpPr>
        <p:cNvPr id="1" name=""/>
        <p:cNvGrpSpPr/>
        <p:nvPr/>
      </p:nvGrpSpPr>
      <p:grpSpPr>
        <a:xfrm>
          <a:off x="0" y="0"/>
          <a:ext cx="0" cy="0"/>
          <a:chOff x="0" y="0"/>
          <a:chExt cx="0" cy="0"/>
        </a:xfrm>
      </p:grpSpPr>
      <p:sp>
        <p:nvSpPr>
          <p:cNvPr id="15" name="Rectangle 14"/>
          <p:cNvSpPr/>
          <p:nvPr userDrawn="1"/>
        </p:nvSpPr>
        <p:spPr>
          <a:xfrm rot="16200000">
            <a:off x="5315559"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23" name="Rectangle 22"/>
          <p:cNvSpPr/>
          <p:nvPr userDrawn="1"/>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24" name="Rectangle 23"/>
          <p:cNvSpPr/>
          <p:nvPr userDrawn="1"/>
        </p:nvSpPr>
        <p:spPr>
          <a:xfrm>
            <a:off x="8895749"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13" name="Picture Placeholder 12"/>
          <p:cNvSpPr>
            <a:spLocks noGrp="1"/>
          </p:cNvSpPr>
          <p:nvPr>
            <p:ph type="pic" sz="quarter" idx="11"/>
          </p:nvPr>
        </p:nvSpPr>
        <p:spPr>
          <a:xfrm>
            <a:off x="435429" y="2146300"/>
            <a:ext cx="2362200" cy="21971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7" name="Rectangle 16"/>
          <p:cNvSpPr/>
          <p:nvPr/>
        </p:nvSpPr>
        <p:spPr>
          <a:xfrm rot="10800000" flipV="1">
            <a:off x="435429" y="6172200"/>
            <a:ext cx="7086600" cy="68580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22" name="Rectangle 21"/>
          <p:cNvSpPr/>
          <p:nvPr userDrawn="1"/>
        </p:nvSpPr>
        <p:spPr>
          <a:xfrm>
            <a:off x="435429" y="0"/>
            <a:ext cx="7086600" cy="198120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6" name="Text Placeholder 5"/>
          <p:cNvSpPr>
            <a:spLocks noGrp="1"/>
          </p:cNvSpPr>
          <p:nvPr>
            <p:ph type="body" sz="quarter" idx="16" hasCustomPrompt="1"/>
          </p:nvPr>
        </p:nvSpPr>
        <p:spPr>
          <a:xfrm>
            <a:off x="435429" y="5791200"/>
            <a:ext cx="7086600" cy="381000"/>
          </a:xfrm>
          <a:solidFill>
            <a:schemeClr val="accent3"/>
          </a:solidFill>
        </p:spPr>
        <p:txBody>
          <a:bodyPr vert="horz" anchor="ctr"/>
          <a:lstStyle>
            <a:lvl1pPr marL="0" indent="0" algn="l" eaLnBrk="1" latinLnBrk="0" hangingPunct="1">
              <a:buFontTx/>
              <a:buNone/>
              <a:defRPr kumimoji="0" lang="tr-TR" sz="1200">
                <a:solidFill>
                  <a:srgbClr val="FFFFFF"/>
                </a:solidFill>
              </a:defRPr>
            </a:lvl1pPr>
            <a:extLst/>
          </a:lstStyle>
          <a:p>
            <a:pPr lvl="0"/>
            <a:r>
              <a:rPr kumimoji="0" lang="tr-TR"/>
              <a:t>Alt başlık eklemek için tıklatın</a:t>
            </a:r>
          </a:p>
        </p:txBody>
      </p:sp>
      <p:sp>
        <p:nvSpPr>
          <p:cNvPr id="19" name="Text Placeholder 18"/>
          <p:cNvSpPr>
            <a:spLocks noGrp="1"/>
          </p:cNvSpPr>
          <p:nvPr>
            <p:ph type="body" sz="quarter" idx="17" hasCustomPrompt="1"/>
          </p:nvPr>
        </p:nvSpPr>
        <p:spPr>
          <a:xfrm>
            <a:off x="435429" y="4495800"/>
            <a:ext cx="7086600" cy="1295400"/>
          </a:xfrm>
          <a:solidFill>
            <a:schemeClr val="accent6"/>
          </a:solidFill>
        </p:spPr>
        <p:txBody>
          <a:bodyPr vert="horz" anchor="ctr"/>
          <a:lstStyle>
            <a:lvl1pPr marL="0" indent="0" algn="l" eaLnBrk="1" latinLnBrk="0" hangingPunct="1">
              <a:buFontTx/>
              <a:buNone/>
              <a:defRPr kumimoji="0" lang="tr-TR" sz="3200">
                <a:solidFill>
                  <a:srgbClr val="FFFFFF"/>
                </a:solidFill>
              </a:defRPr>
            </a:lvl1pPr>
            <a:extLst/>
          </a:lstStyle>
          <a:p>
            <a:pPr lvl="0"/>
            <a:r>
              <a:rPr kumimoji="0" lang="tr-TR"/>
              <a:t>Bölüm başlığı eklemek için tıklatın</a:t>
            </a:r>
          </a:p>
        </p:txBody>
      </p:sp>
      <p:sp>
        <p:nvSpPr>
          <p:cNvPr id="29" name="Picture Placeholder 28"/>
          <p:cNvSpPr>
            <a:spLocks noGrp="1"/>
          </p:cNvSpPr>
          <p:nvPr>
            <p:ph type="pic" sz="quarter" idx="18"/>
          </p:nvPr>
        </p:nvSpPr>
        <p:spPr>
          <a:xfrm>
            <a:off x="29500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Picture Placeholder 11"/>
          <p:cNvSpPr>
            <a:spLocks noGrp="1"/>
          </p:cNvSpPr>
          <p:nvPr>
            <p:ph type="pic" sz="quarter" idx="19"/>
          </p:nvPr>
        </p:nvSpPr>
        <p:spPr>
          <a:xfrm>
            <a:off x="53122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8" name="Rectangle 17"/>
          <p:cNvSpPr>
            <a:spLocks noGrp="1"/>
          </p:cNvSpPr>
          <p:nvPr>
            <p:ph type="dt" sz="half" idx="20"/>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20" name="Rectangle 19"/>
          <p:cNvSpPr>
            <a:spLocks noGrp="1"/>
          </p:cNvSpPr>
          <p:nvPr>
            <p:ph type="sldNum" sz="quarter" idx="21"/>
          </p:nvPr>
        </p:nvSpPr>
        <p:spPr/>
        <p:txBody>
          <a:bodyPr/>
          <a:lstStyle>
            <a:extLst/>
          </a:lstStyle>
          <a:p>
            <a:fld id="{8A4431D5-1B33-458B-8AFD-CECCB0FA18CB}" type="slidenum">
              <a:rPr kumimoji="0" lang="tr-TR">
                <a:solidFill>
                  <a:srgbClr val="FFFFFF"/>
                </a:solidFill>
              </a:rPr>
              <a:pPr/>
              <a:t>‹#›</a:t>
            </a:fld>
            <a:endParaRPr kumimoji="0" lang="tr-TR"/>
          </a:p>
        </p:txBody>
      </p:sp>
      <p:sp>
        <p:nvSpPr>
          <p:cNvPr id="21" name="Rectangle 20"/>
          <p:cNvSpPr>
            <a:spLocks noGrp="1"/>
          </p:cNvSpPr>
          <p:nvPr>
            <p:ph type="ftr" sz="quarter" idx="22"/>
          </p:nvPr>
        </p:nvSpPr>
        <p:spPr/>
        <p:txBody>
          <a:bodyPr/>
          <a:lstStyle>
            <a:extLst/>
          </a:lstStyle>
          <a:p>
            <a:endParaRPr kumimoji="0" lang="tr-T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Öğe, Dikey, Açıklama Yazılı">
    <p:spTree>
      <p:nvGrpSpPr>
        <p:cNvPr id="1" name=""/>
        <p:cNvGrpSpPr/>
        <p:nvPr/>
      </p:nvGrpSpPr>
      <p:grpSpPr>
        <a:xfrm>
          <a:off x="0" y="0"/>
          <a:ext cx="0" cy="0"/>
          <a:chOff x="0" y="0"/>
          <a:chExt cx="0" cy="0"/>
        </a:xfrm>
      </p:grpSpPr>
      <p:sp>
        <p:nvSpPr>
          <p:cNvPr id="28" name="Picture Placeholder 27"/>
          <p:cNvSpPr>
            <a:spLocks noGrp="1" noChangeAspect="1"/>
          </p:cNvSpPr>
          <p:nvPr>
            <p:ph type="pic" sz="quarter" idx="10"/>
          </p:nvPr>
        </p:nvSpPr>
        <p:spPr>
          <a:xfrm>
            <a:off x="4341047" y="533400"/>
            <a:ext cx="3431353" cy="4575141"/>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31" name="Picture Placeholder 30"/>
          <p:cNvSpPr>
            <a:spLocks noGrp="1" noChangeAspect="1"/>
          </p:cNvSpPr>
          <p:nvPr>
            <p:ph type="pic" sz="quarter" idx="11"/>
          </p:nvPr>
        </p:nvSpPr>
        <p:spPr>
          <a:xfrm>
            <a:off x="685800" y="533400"/>
            <a:ext cx="3429000" cy="45720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Text Placeholder 7"/>
          <p:cNvSpPr>
            <a:spLocks noGrp="1"/>
          </p:cNvSpPr>
          <p:nvPr>
            <p:ph type="body" sz="quarter" idx="14" hasCustomPrompt="1"/>
          </p:nvPr>
        </p:nvSpPr>
        <p:spPr>
          <a:xfrm>
            <a:off x="685800" y="5257800"/>
            <a:ext cx="3429000" cy="12192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14" name="Text Placeholder 13"/>
          <p:cNvSpPr>
            <a:spLocks noGrp="1"/>
          </p:cNvSpPr>
          <p:nvPr>
            <p:ph type="body" sz="quarter" idx="15" hasCustomPrompt="1"/>
          </p:nvPr>
        </p:nvSpPr>
        <p:spPr>
          <a:xfrm>
            <a:off x="4343400" y="5257800"/>
            <a:ext cx="3429000" cy="12192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6" name="Rectangle 5"/>
          <p:cNvSpPr>
            <a:spLocks noGrp="1"/>
          </p:cNvSpPr>
          <p:nvPr>
            <p:ph type="dt" sz="half" idx="16"/>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7" name="Rectangle 6"/>
          <p:cNvSpPr>
            <a:spLocks noGrp="1"/>
          </p:cNvSpPr>
          <p:nvPr>
            <p:ph type="sldNum" sz="quarter" idx="17"/>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18"/>
          </p:nvPr>
        </p:nvSpPr>
        <p:spPr/>
        <p:txBody>
          <a:bodyPr/>
          <a:lstStyle>
            <a:extLst/>
          </a:lstStyle>
          <a:p>
            <a:endParaRPr kumimoji="0" lang="tr-T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Öğe, Yatay, Açıklama Yazılı">
    <p:spTree>
      <p:nvGrpSpPr>
        <p:cNvPr id="1" name=""/>
        <p:cNvGrpSpPr/>
        <p:nvPr/>
      </p:nvGrpSpPr>
      <p:grpSpPr>
        <a:xfrm>
          <a:off x="0" y="0"/>
          <a:ext cx="0" cy="0"/>
          <a:chOff x="0" y="0"/>
          <a:chExt cx="0" cy="0"/>
        </a:xfrm>
      </p:grpSpPr>
      <p:sp>
        <p:nvSpPr>
          <p:cNvPr id="31" name="Picture Placeholder 30"/>
          <p:cNvSpPr>
            <a:spLocks noGrp="1" noChangeAspect="1"/>
          </p:cNvSpPr>
          <p:nvPr>
            <p:ph type="pic" sz="quarter" idx="13"/>
          </p:nvPr>
        </p:nvSpPr>
        <p:spPr>
          <a:xfrm>
            <a:off x="4343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Picture Placeholder 7"/>
          <p:cNvSpPr>
            <a:spLocks noGrp="1" noChangeAspect="1"/>
          </p:cNvSpPr>
          <p:nvPr>
            <p:ph type="pic" sz="quarter" idx="14"/>
          </p:nvPr>
        </p:nvSpPr>
        <p:spPr>
          <a:xfrm>
            <a:off x="152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4" name="Text Placeholder 23"/>
          <p:cNvSpPr>
            <a:spLocks noGrp="1"/>
          </p:cNvSpPr>
          <p:nvPr>
            <p:ph type="body" sz="quarter" idx="16" hasCustomPrompt="1"/>
          </p:nvPr>
        </p:nvSpPr>
        <p:spPr>
          <a:xfrm>
            <a:off x="152400" y="4267200"/>
            <a:ext cx="4038600" cy="10668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2" name="Text Placeholder 1"/>
          <p:cNvSpPr>
            <a:spLocks noGrp="1"/>
          </p:cNvSpPr>
          <p:nvPr>
            <p:ph type="body" sz="quarter" idx="17" hasCustomPrompt="1"/>
          </p:nvPr>
        </p:nvSpPr>
        <p:spPr>
          <a:xfrm>
            <a:off x="4343400" y="4267200"/>
            <a:ext cx="4038600" cy="10668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6" name="Rectangle 5"/>
          <p:cNvSpPr>
            <a:spLocks noGrp="1"/>
          </p:cNvSpPr>
          <p:nvPr>
            <p:ph type="dt" sz="half" idx="18"/>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7" name="Rectangle 6"/>
          <p:cNvSpPr>
            <a:spLocks noGrp="1"/>
          </p:cNvSpPr>
          <p:nvPr>
            <p:ph type="sldNum" sz="quarter" idx="19"/>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20"/>
          </p:nvPr>
        </p:nvSpPr>
        <p:spPr/>
        <p:txBody>
          <a:bodyPr/>
          <a:lstStyle>
            <a:extLst/>
          </a:lstStyle>
          <a:p>
            <a:endParaRPr kumimoji="0" lang="tr-T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Öğe, Karışık, Açıklama Yazılı">
    <p:spTree>
      <p:nvGrpSpPr>
        <p:cNvPr id="1" name=""/>
        <p:cNvGrpSpPr/>
        <p:nvPr/>
      </p:nvGrpSpPr>
      <p:grpSpPr>
        <a:xfrm>
          <a:off x="0" y="0"/>
          <a:ext cx="0" cy="0"/>
          <a:chOff x="0" y="0"/>
          <a:chExt cx="0" cy="0"/>
        </a:xfrm>
      </p:grpSpPr>
      <p:sp>
        <p:nvSpPr>
          <p:cNvPr id="24" name="Picture Placeholder 23"/>
          <p:cNvSpPr>
            <a:spLocks noGrp="1" noChangeAspect="1"/>
          </p:cNvSpPr>
          <p:nvPr>
            <p:ph type="pic" sz="quarter" idx="11"/>
          </p:nvPr>
        </p:nvSpPr>
        <p:spPr>
          <a:xfrm>
            <a:off x="4724401" y="225552"/>
            <a:ext cx="3694176" cy="2770632"/>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1" name="Picture Placeholder 20"/>
          <p:cNvSpPr>
            <a:spLocks noGrp="1" noChangeAspect="1"/>
          </p:cNvSpPr>
          <p:nvPr>
            <p:ph type="pic" sz="quarter" idx="12"/>
          </p:nvPr>
        </p:nvSpPr>
        <p:spPr>
          <a:xfrm>
            <a:off x="152400" y="222504"/>
            <a:ext cx="4368557" cy="5824743"/>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9" name="Text Placeholder 8"/>
          <p:cNvSpPr>
            <a:spLocks noGrp="1"/>
          </p:cNvSpPr>
          <p:nvPr>
            <p:ph type="body" sz="quarter" idx="13" hasCustomPrompt="1"/>
          </p:nvPr>
        </p:nvSpPr>
        <p:spPr>
          <a:xfrm>
            <a:off x="4724400" y="3124200"/>
            <a:ext cx="3694177" cy="2983987"/>
          </a:xfrm>
        </p:spPr>
        <p:txBody>
          <a:bodyPr anchor="t" anchorCtr="0"/>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5" name="Rectangle 4"/>
          <p:cNvSpPr>
            <a:spLocks noGrp="1"/>
          </p:cNvSpPr>
          <p:nvPr>
            <p:ph type="dt" sz="half" idx="14"/>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6" name="Rectangle 5"/>
          <p:cNvSpPr>
            <a:spLocks noGrp="1"/>
          </p:cNvSpPr>
          <p:nvPr>
            <p:ph type="sldNum" sz="quarter" idx="15"/>
          </p:nvPr>
        </p:nvSpPr>
        <p:spPr/>
        <p:txBody>
          <a:bodyPr/>
          <a:lstStyle>
            <a:extLst/>
          </a:lstStyle>
          <a:p>
            <a:fld id="{8A4431D5-1B33-458B-8AFD-CECCB0FA18CB}" type="slidenum">
              <a:rPr kumimoji="0" lang="tr-TR">
                <a:solidFill>
                  <a:srgbClr val="FFFFFF"/>
                </a:solidFill>
              </a:rPr>
              <a:pPr/>
              <a:t>‹#›</a:t>
            </a:fld>
            <a:endParaRPr kumimoji="0" lang="tr-TR"/>
          </a:p>
        </p:txBody>
      </p:sp>
      <p:sp>
        <p:nvSpPr>
          <p:cNvPr id="7" name="Rectangle 6"/>
          <p:cNvSpPr>
            <a:spLocks noGrp="1"/>
          </p:cNvSpPr>
          <p:nvPr>
            <p:ph type="ftr" sz="quarter" idx="16"/>
          </p:nvPr>
        </p:nvSpPr>
        <p:spPr/>
        <p:txBody>
          <a:bodyPr/>
          <a:lstStyle>
            <a:extLst/>
          </a:lstStyle>
          <a:p>
            <a:endParaRPr kumimoji="0" lang="tr-TR"/>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Öğe, Dikey, Açıklama Yazılarıyla">
    <p:spTree>
      <p:nvGrpSpPr>
        <p:cNvPr id="1" name=""/>
        <p:cNvGrpSpPr/>
        <p:nvPr/>
      </p:nvGrpSpPr>
      <p:grpSpPr>
        <a:xfrm>
          <a:off x="0" y="0"/>
          <a:ext cx="0" cy="0"/>
          <a:chOff x="0" y="0"/>
          <a:chExt cx="0" cy="0"/>
        </a:xfrm>
      </p:grpSpPr>
      <p:sp>
        <p:nvSpPr>
          <p:cNvPr id="20" name="Picture Placeholder 19"/>
          <p:cNvSpPr>
            <a:spLocks noGrp="1" noChangeAspect="1"/>
          </p:cNvSpPr>
          <p:nvPr>
            <p:ph type="pic" sz="quarter" idx="10"/>
          </p:nvPr>
        </p:nvSpPr>
        <p:spPr>
          <a:xfrm>
            <a:off x="2286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9" name="Picture Placeholder 28"/>
          <p:cNvSpPr>
            <a:spLocks noGrp="1" noChangeAspect="1"/>
          </p:cNvSpPr>
          <p:nvPr>
            <p:ph type="pic" sz="quarter" idx="11"/>
          </p:nvPr>
        </p:nvSpPr>
        <p:spPr>
          <a:xfrm>
            <a:off x="30480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0" name="Picture Placeholder 9"/>
          <p:cNvSpPr>
            <a:spLocks noGrp="1" noChangeAspect="1"/>
          </p:cNvSpPr>
          <p:nvPr>
            <p:ph type="pic" sz="quarter" idx="12"/>
          </p:nvPr>
        </p:nvSpPr>
        <p:spPr>
          <a:xfrm>
            <a:off x="58674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 name="Text Placeholder 1"/>
          <p:cNvSpPr>
            <a:spLocks noGrp="1"/>
          </p:cNvSpPr>
          <p:nvPr>
            <p:ph type="body" sz="quarter" idx="13" hasCustomPrompt="1"/>
          </p:nvPr>
        </p:nvSpPr>
        <p:spPr>
          <a:xfrm>
            <a:off x="228600" y="4343400"/>
            <a:ext cx="2590800" cy="1676400"/>
          </a:xfrm>
        </p:spPr>
        <p:txBody>
          <a:bodyPr anchor="t" anchorCtr="0">
            <a:noAutofit/>
          </a:bodyPr>
          <a:lstStyle>
            <a:lvl1pPr marL="0" marR="0" indent="0" algn="l" eaLnBrk="1" latinLnBrk="0" hangingPunct="1">
              <a:buFontTx/>
              <a:buNone/>
              <a:defRPr kumimoji="0" lang="tr-TR" sz="2000" baseline="0"/>
            </a:lvl1pPr>
            <a:extLst/>
          </a:lstStyle>
          <a:p>
            <a:pPr lvl="0"/>
            <a:r>
              <a:rPr kumimoji="0" lang="tr-TR"/>
              <a:t>Başlık eklemek için tıklatın</a:t>
            </a:r>
          </a:p>
        </p:txBody>
      </p:sp>
      <p:sp>
        <p:nvSpPr>
          <p:cNvPr id="15" name="Text Placeholder 14"/>
          <p:cNvSpPr>
            <a:spLocks noGrp="1"/>
          </p:cNvSpPr>
          <p:nvPr>
            <p:ph type="body" sz="quarter" idx="14" hasCustomPrompt="1"/>
          </p:nvPr>
        </p:nvSpPr>
        <p:spPr>
          <a:xfrm>
            <a:off x="3048000" y="4343400"/>
            <a:ext cx="2590800" cy="1676400"/>
          </a:xfrm>
        </p:spPr>
        <p:txBody>
          <a:bodyPr anchor="t" anchorCtr="0">
            <a:noAutofit/>
          </a:bodyPr>
          <a:lstStyle>
            <a:lvl1pPr marL="0" marR="0" indent="0" algn="l" eaLnBrk="1" latinLnBrk="0" hangingPunct="1">
              <a:buFontTx/>
              <a:buNone/>
              <a:defRPr kumimoji="0" lang="tr-TR" sz="2000" baseline="0"/>
            </a:lvl1pPr>
            <a:extLst/>
          </a:lstStyle>
          <a:p>
            <a:pPr lvl="0"/>
            <a:r>
              <a:rPr kumimoji="0" lang="tr-TR"/>
              <a:t>Başlık eklemek için tıklatın</a:t>
            </a:r>
          </a:p>
        </p:txBody>
      </p:sp>
      <p:sp>
        <p:nvSpPr>
          <p:cNvPr id="13" name="Text Placeholder 12"/>
          <p:cNvSpPr>
            <a:spLocks noGrp="1"/>
          </p:cNvSpPr>
          <p:nvPr>
            <p:ph type="body" sz="quarter" idx="15" hasCustomPrompt="1"/>
          </p:nvPr>
        </p:nvSpPr>
        <p:spPr>
          <a:xfrm>
            <a:off x="5867400" y="4343400"/>
            <a:ext cx="2590800" cy="1676400"/>
          </a:xfrm>
        </p:spPr>
        <p:txBody>
          <a:bodyPr anchor="t" anchorCtr="0">
            <a:noAutofit/>
          </a:bodyPr>
          <a:lstStyle>
            <a:lvl1pPr marL="0" marR="0" indent="0" algn="l" eaLnBrk="1" latinLnBrk="0" hangingPunct="1">
              <a:buFontTx/>
              <a:buNone/>
              <a:defRPr kumimoji="0" lang="tr-TR" sz="2000" baseline="0"/>
            </a:lvl1pPr>
            <a:extLst/>
          </a:lstStyle>
          <a:p>
            <a:pPr lvl="0"/>
            <a:r>
              <a:rPr kumimoji="0" lang="tr-TR"/>
              <a:t>Başlık eklemek için tıklatın</a:t>
            </a:r>
          </a:p>
        </p:txBody>
      </p:sp>
      <p:sp>
        <p:nvSpPr>
          <p:cNvPr id="30" name="Rectangle 29"/>
          <p:cNvSpPr/>
          <p:nvPr/>
        </p:nvSpPr>
        <p:spPr>
          <a:xfrm>
            <a:off x="8889273" y="0"/>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9" name="Rectangle 8"/>
          <p:cNvSpPr>
            <a:spLocks noGrp="1"/>
          </p:cNvSpPr>
          <p:nvPr>
            <p:ph type="dt" sz="half" idx="16"/>
          </p:nvPr>
        </p:nvSpPr>
        <p:spPr/>
        <p:txBody>
          <a:bodyPr/>
          <a:lstStyle>
            <a:extLst/>
          </a:lstStyle>
          <a:p>
            <a:pPr algn="r"/>
            <a:fld id="{9668B50E-0B48-4566-8609-C51CF752A7DF}" type="datetimeFigureOut">
              <a:rPr kumimoji="0" lang="tr-TR">
                <a:solidFill>
                  <a:schemeClr val="bg1"/>
                </a:solidFill>
              </a:rPr>
              <a:pPr algn="r"/>
              <a:t>24.11.2014</a:t>
            </a:fld>
            <a:endParaRPr kumimoji="0" lang="tr-TR"/>
          </a:p>
        </p:txBody>
      </p:sp>
      <p:sp>
        <p:nvSpPr>
          <p:cNvPr id="11" name="Rectangle 10"/>
          <p:cNvSpPr>
            <a:spLocks noGrp="1"/>
          </p:cNvSpPr>
          <p:nvPr>
            <p:ph type="sldNum" sz="quarter" idx="17"/>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18"/>
          </p:nvPr>
        </p:nvSpPr>
        <p:spPr/>
        <p:txBody>
          <a:bodyPr/>
          <a:lstStyle>
            <a:extLst/>
          </a:lstStyle>
          <a:p>
            <a:endParaRPr kumimoji="0" lang="tr-T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rot="16200000">
            <a:off x="5315559" y="3268980"/>
            <a:ext cx="6858000" cy="32004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8" name="Rectangle 7"/>
          <p:cNvSpPr/>
          <p:nvPr/>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2" name="Title Placeholder 1"/>
          <p:cNvSpPr>
            <a:spLocks noGrp="1"/>
          </p:cNvSpPr>
          <p:nvPr>
            <p:ph type="title"/>
          </p:nvPr>
        </p:nvSpPr>
        <p:spPr>
          <a:xfrm>
            <a:off x="457200" y="274638"/>
            <a:ext cx="7848600" cy="1143000"/>
          </a:xfrm>
          <a:prstGeom prst="rect">
            <a:avLst/>
          </a:prstGeom>
        </p:spPr>
        <p:txBody>
          <a:bodyPr vert="horz" rtlCol="0" anchor="ctr">
            <a:normAutofit/>
          </a:bodyPr>
          <a:lstStyle>
            <a:extLst/>
          </a:lstStyle>
          <a:p>
            <a:pPr eaLnBrk="1" latinLnBrk="0" hangingPunct="1"/>
            <a:r>
              <a:rPr kumimoji="0" lang="tr-TR" smtClean="0"/>
              <a:t>Asıl başlık stili için tıklatın</a:t>
            </a:r>
            <a:endParaRPr kumimoji="0" lang="en-US" smtClean="0"/>
          </a:p>
        </p:txBody>
      </p:sp>
      <p:sp>
        <p:nvSpPr>
          <p:cNvPr id="3" name="Text Placeholder 2"/>
          <p:cNvSpPr>
            <a:spLocks noGrp="1"/>
          </p:cNvSpPr>
          <p:nvPr>
            <p:ph type="body" idx="1"/>
          </p:nvPr>
        </p:nvSpPr>
        <p:spPr>
          <a:xfrm>
            <a:off x="457200" y="1600201"/>
            <a:ext cx="7848600" cy="4525963"/>
          </a:xfrm>
          <a:prstGeom prst="rect">
            <a:avLst/>
          </a:prstGeom>
        </p:spPr>
        <p:txBody>
          <a:bodyPr vert="horz" rtlCol="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Date Placeholder 3"/>
          <p:cNvSpPr>
            <a:spLocks noGrp="1"/>
          </p:cNvSpPr>
          <p:nvPr>
            <p:ph type="dt" sz="half" idx="2"/>
          </p:nvPr>
        </p:nvSpPr>
        <p:spPr>
          <a:xfrm rot="16200000">
            <a:off x="7696200" y="1012825"/>
            <a:ext cx="2133600" cy="365125"/>
          </a:xfrm>
          <a:prstGeom prst="rect">
            <a:avLst/>
          </a:prstGeom>
        </p:spPr>
        <p:txBody>
          <a:bodyPr vert="horz" rtlCol="0" anchor="ctr"/>
          <a:lstStyle>
            <a:lvl1pPr algn="r" eaLnBrk="1" latinLnBrk="0" hangingPunct="1">
              <a:defRPr kumimoji="0" lang="tr-TR" sz="1200">
                <a:solidFill>
                  <a:schemeClr val="bg1"/>
                </a:solidFill>
              </a:defRPr>
            </a:lvl1pPr>
            <a:extLst/>
          </a:lstStyle>
          <a:p>
            <a:pPr algn="r"/>
            <a:fld id="{9668B50E-0B48-4566-8609-C51CF752A7DF}" type="datetimeFigureOut">
              <a:rPr kumimoji="0" lang="tr-TR">
                <a:solidFill>
                  <a:schemeClr val="bg1"/>
                </a:solidFill>
              </a:rPr>
              <a:pPr algn="r"/>
              <a:t>24.11.2014</a:t>
            </a:fld>
            <a:endParaRPr kumimoji="0" lang="tr-TR">
              <a:solidFill>
                <a:schemeClr val="bg1"/>
              </a:solidFill>
            </a:endParaRPr>
          </a:p>
        </p:txBody>
      </p:sp>
      <p:sp>
        <p:nvSpPr>
          <p:cNvPr id="5" name="Footer Placeholder 4"/>
          <p:cNvSpPr>
            <a:spLocks noGrp="1"/>
          </p:cNvSpPr>
          <p:nvPr>
            <p:ph type="ftr" sz="quarter" idx="3"/>
          </p:nvPr>
        </p:nvSpPr>
        <p:spPr>
          <a:xfrm rot="16200000">
            <a:off x="7162800" y="3832226"/>
            <a:ext cx="3200400" cy="365125"/>
          </a:xfrm>
          <a:prstGeom prst="rect">
            <a:avLst/>
          </a:prstGeom>
        </p:spPr>
        <p:txBody>
          <a:bodyPr vert="horz" rtlCol="0" anchor="ctr"/>
          <a:lstStyle>
            <a:lvl1pPr algn="l" eaLnBrk="1" latinLnBrk="0" hangingPunct="1">
              <a:defRPr kumimoji="0" lang="tr-TR" sz="1200">
                <a:solidFill>
                  <a:schemeClr val="bg1"/>
                </a:solidFill>
              </a:defRPr>
            </a:lvl1pPr>
            <a:extLst/>
          </a:lstStyle>
          <a:p>
            <a:pPr algn="l"/>
            <a:endParaRPr kumimoji="0" lang="tr-TR">
              <a:solidFill>
                <a:schemeClr val="bg1"/>
              </a:solidFill>
            </a:endParaRPr>
          </a:p>
        </p:txBody>
      </p:sp>
      <p:sp>
        <p:nvSpPr>
          <p:cNvPr id="6" name="Slide Number Placeholder 5"/>
          <p:cNvSpPr>
            <a:spLocks noGrp="1"/>
          </p:cNvSpPr>
          <p:nvPr>
            <p:ph type="sldNum" sz="quarter" idx="4"/>
          </p:nvPr>
        </p:nvSpPr>
        <p:spPr>
          <a:xfrm rot="5400000">
            <a:off x="8278813" y="5962650"/>
            <a:ext cx="968375" cy="365125"/>
          </a:xfrm>
          <a:prstGeom prst="rect">
            <a:avLst/>
          </a:prstGeom>
        </p:spPr>
        <p:txBody>
          <a:bodyPr vert="horz" rtlCol="0" anchor="ctr"/>
          <a:lstStyle>
            <a:lvl1pPr algn="r" eaLnBrk="1" latinLnBrk="0" hangingPunct="1">
              <a:defRPr kumimoji="0" lang="tr-TR" sz="1200">
                <a:solidFill>
                  <a:schemeClr val="bg1"/>
                </a:solidFill>
              </a:defRPr>
            </a:lvl1pPr>
            <a:extLst/>
          </a:lstStyle>
          <a:p>
            <a:fld id="{8A4431D5-1B33-458B-8AFD-CECCB0FA18CB}" type="slidenum">
              <a:rPr kumimoji="0" lang="tr-TR">
                <a:solidFill>
                  <a:schemeClr val="bg1"/>
                </a:solidFill>
              </a:rPr>
              <a:pPr/>
              <a:t>‹#›</a:t>
            </a:fld>
            <a:endParaRPr kumimoji="0" lang="tr-TR">
              <a:solidFill>
                <a:schemeClr val="bg1"/>
              </a:solidFill>
            </a:endParaRPr>
          </a:p>
        </p:txBody>
      </p:sp>
      <p:sp>
        <p:nvSpPr>
          <p:cNvPr id="7" name="Rectangle 6"/>
          <p:cNvSpPr/>
          <p:nvPr/>
        </p:nvSpPr>
        <p:spPr>
          <a:xfrm>
            <a:off x="8895749" y="-733"/>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spd="med">
    <p:fade/>
  </p:transition>
  <p:timing>
    <p:tnLst>
      <p:par>
        <p:cTn id="1" dur="indefinite" restart="never" nodeType="tmRoot"/>
      </p:par>
    </p:tnLst>
  </p:timing>
  <p:txStyles>
    <p:titleStyle>
      <a:lvl1pPr algn="ctr" rtl="0" eaLnBrk="1" latinLnBrk="0" hangingPunct="1">
        <a:spcBef>
          <a:spcPct val="0"/>
        </a:spcBef>
        <a:buNone/>
        <a:defRPr kumimoji="0" lang="tr-TR" sz="4400" kern="1200">
          <a:solidFill>
            <a:schemeClr val="tx2"/>
          </a:solidFill>
          <a:latin typeface="+mj-lt"/>
          <a:ea typeface="+mj-ea"/>
          <a:cs typeface="+mj-cs"/>
        </a:defRPr>
      </a:lvl1pPr>
      <a:extLst/>
    </p:titleStyle>
    <p:bodyStyle>
      <a:lvl1pPr marL="342900" indent="-342900" algn="l" rtl="0" eaLnBrk="1" latinLnBrk="0" hangingPunct="1">
        <a:spcBef>
          <a:spcPct val="20000"/>
        </a:spcBef>
        <a:buFont typeface="Arial"/>
        <a:buChar char="•"/>
        <a:defRPr kumimoji="0" lang="tr-TR" sz="3200" kern="1200">
          <a:solidFill>
            <a:schemeClr val="tx2"/>
          </a:solidFill>
          <a:latin typeface="+mn-lt"/>
          <a:ea typeface="+mn-ea"/>
          <a:cs typeface="+mn-cs"/>
        </a:defRPr>
      </a:lvl1pPr>
      <a:lvl2pPr marL="742950" indent="-285750" algn="l" rtl="0" eaLnBrk="1" latinLnBrk="0" hangingPunct="1">
        <a:spcBef>
          <a:spcPct val="20000"/>
        </a:spcBef>
        <a:buFont typeface="Arial"/>
        <a:buChar char="–"/>
        <a:defRPr kumimoji="0" lang="tr-TR" sz="2800" kern="1200">
          <a:solidFill>
            <a:schemeClr val="tx2"/>
          </a:solidFill>
          <a:latin typeface="+mn-lt"/>
          <a:ea typeface="+mn-ea"/>
          <a:cs typeface="+mn-cs"/>
        </a:defRPr>
      </a:lvl2pPr>
      <a:lvl3pPr marL="1143000" indent="-228600" algn="l" rtl="0" eaLnBrk="1" latinLnBrk="0" hangingPunct="1">
        <a:spcBef>
          <a:spcPct val="20000"/>
        </a:spcBef>
        <a:buFont typeface="Arial"/>
        <a:buChar char="•"/>
        <a:defRPr kumimoji="0" lang="tr-TR" sz="2400" kern="1200">
          <a:solidFill>
            <a:schemeClr val="tx2"/>
          </a:solidFill>
          <a:latin typeface="+mn-lt"/>
          <a:ea typeface="+mn-ea"/>
          <a:cs typeface="+mn-cs"/>
        </a:defRPr>
      </a:lvl3pPr>
      <a:lvl4pPr marL="1600200" indent="-228600" algn="l" rtl="0" eaLnBrk="1" latinLnBrk="0" hangingPunct="1">
        <a:spcBef>
          <a:spcPct val="20000"/>
        </a:spcBef>
        <a:buFont typeface="Arial"/>
        <a:buChar char="–"/>
        <a:defRPr kumimoji="0" lang="tr-TR" sz="2000" kern="1200">
          <a:solidFill>
            <a:schemeClr val="tx2"/>
          </a:solidFill>
          <a:latin typeface="+mn-lt"/>
          <a:ea typeface="+mn-ea"/>
          <a:cs typeface="+mn-cs"/>
        </a:defRPr>
      </a:lvl4pPr>
      <a:lvl5pPr marL="2057400" indent="-228600" algn="l" rtl="0" eaLnBrk="1" latinLnBrk="0" hangingPunct="1">
        <a:spcBef>
          <a:spcPct val="20000"/>
        </a:spcBef>
        <a:buFont typeface="Arial"/>
        <a:buChar char="»"/>
        <a:defRPr kumimoji="0" lang="tr-TR" sz="2000" kern="1200">
          <a:solidFill>
            <a:schemeClr val="tx2"/>
          </a:solidFill>
          <a:latin typeface="+mn-lt"/>
          <a:ea typeface="+mn-ea"/>
          <a:cs typeface="+mn-cs"/>
        </a:defRPr>
      </a:lvl5pPr>
      <a:lvl6pPr marL="2514600" indent="-228600" algn="l" rtl="0" eaLnBrk="1" latinLnBrk="0" hangingPunct="1">
        <a:spcBef>
          <a:spcPct val="20000"/>
        </a:spcBef>
        <a:buFont typeface="Arial"/>
        <a:buChar char="•"/>
        <a:defRPr kumimoji="0" lang="tr-T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lang="tr-T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lang="tr-T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lang="tr-TR" sz="2000" kern="1200">
          <a:solidFill>
            <a:schemeClr val="tx1"/>
          </a:solidFill>
          <a:latin typeface="+mn-lt"/>
          <a:ea typeface="+mn-ea"/>
          <a:cs typeface="+mn-cs"/>
        </a:defRPr>
      </a:lvl9pPr>
      <a:extLst/>
    </p:bodyStyle>
    <p:otherStyle>
      <a:lvl1pPr marL="0" algn="l" rtl="0" eaLnBrk="1" latinLnBrk="0" hangingPunct="1">
        <a:defRPr kumimoji="0" lang="tr-TR" kern="1200">
          <a:solidFill>
            <a:schemeClr val="tx1"/>
          </a:solidFill>
          <a:latin typeface="+mn-lt"/>
          <a:ea typeface="+mn-ea"/>
          <a:cs typeface="+mn-cs"/>
        </a:defRPr>
      </a:lvl1pPr>
      <a:lvl2pPr marL="457200" algn="l" rtl="0" eaLnBrk="1" latinLnBrk="0" hangingPunct="1">
        <a:defRPr kumimoji="0" lang="tr-TR" kern="1200">
          <a:solidFill>
            <a:schemeClr val="tx1"/>
          </a:solidFill>
          <a:latin typeface="+mn-lt"/>
          <a:ea typeface="+mn-ea"/>
          <a:cs typeface="+mn-cs"/>
        </a:defRPr>
      </a:lvl2pPr>
      <a:lvl3pPr marL="914400" algn="l" rtl="0" eaLnBrk="1" latinLnBrk="0" hangingPunct="1">
        <a:defRPr kumimoji="0" lang="tr-TR" kern="1200">
          <a:solidFill>
            <a:schemeClr val="tx1"/>
          </a:solidFill>
          <a:latin typeface="+mn-lt"/>
          <a:ea typeface="+mn-ea"/>
          <a:cs typeface="+mn-cs"/>
        </a:defRPr>
      </a:lvl3pPr>
      <a:lvl4pPr marL="1371600" algn="l" rtl="0" eaLnBrk="1" latinLnBrk="0" hangingPunct="1">
        <a:defRPr kumimoji="0" lang="tr-TR" kern="1200">
          <a:solidFill>
            <a:schemeClr val="tx1"/>
          </a:solidFill>
          <a:latin typeface="+mn-lt"/>
          <a:ea typeface="+mn-ea"/>
          <a:cs typeface="+mn-cs"/>
        </a:defRPr>
      </a:lvl4pPr>
      <a:lvl5pPr marL="1828800" algn="l" rtl="0" eaLnBrk="1" latinLnBrk="0" hangingPunct="1">
        <a:defRPr kumimoji="0" lang="tr-TR" kern="1200">
          <a:solidFill>
            <a:schemeClr val="tx1"/>
          </a:solidFill>
          <a:latin typeface="+mn-lt"/>
          <a:ea typeface="+mn-ea"/>
          <a:cs typeface="+mn-cs"/>
        </a:defRPr>
      </a:lvl5pPr>
      <a:lvl6pPr marL="2286000" algn="l" rtl="0" eaLnBrk="1" latinLnBrk="0" hangingPunct="1">
        <a:defRPr kumimoji="0" lang="tr-TR" kern="1200">
          <a:solidFill>
            <a:schemeClr val="tx1"/>
          </a:solidFill>
          <a:latin typeface="+mn-lt"/>
          <a:ea typeface="+mn-ea"/>
          <a:cs typeface="+mn-cs"/>
        </a:defRPr>
      </a:lvl6pPr>
      <a:lvl7pPr marL="2743200" algn="l" rtl="0" eaLnBrk="1" latinLnBrk="0" hangingPunct="1">
        <a:defRPr kumimoji="0" lang="tr-TR" kern="1200">
          <a:solidFill>
            <a:schemeClr val="tx1"/>
          </a:solidFill>
          <a:latin typeface="+mn-lt"/>
          <a:ea typeface="+mn-ea"/>
          <a:cs typeface="+mn-cs"/>
        </a:defRPr>
      </a:lvl7pPr>
      <a:lvl8pPr marL="3200400" algn="l" rtl="0" eaLnBrk="1" latinLnBrk="0" hangingPunct="1">
        <a:defRPr kumimoji="0" lang="tr-TR" kern="1200">
          <a:solidFill>
            <a:schemeClr val="tx1"/>
          </a:solidFill>
          <a:latin typeface="+mn-lt"/>
          <a:ea typeface="+mn-ea"/>
          <a:cs typeface="+mn-cs"/>
        </a:defRPr>
      </a:lvl8pPr>
      <a:lvl9pPr marL="3657600" algn="l" rtl="0" eaLnBrk="1" latinLnBrk="0" hangingPunct="1">
        <a:defRPr kumimoji="0" lang="tr-T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fto.org.tr/belgeler/sabika1.doc"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hyperlink" Target="http://www.altso.org.tr/index.php?option=com_docman&amp;task=doc_download&amp;gid=346&amp;Itemid=167"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www.sigorta.org.tr/aeksbelgeler/EK3.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www.sigorta.org.tr/aeksbelgeler/EK1.pdf" TargetMode="External"/><Relationship Id="rId5" Type="http://schemas.openxmlformats.org/officeDocument/2006/relationships/hyperlink" Target="http://www.altso.org.tr/index.php?option=com_docman&amp;task=doc_download&amp;gid=346&amp;Itemid=167" TargetMode="External"/><Relationship Id="rId4" Type="http://schemas.openxmlformats.org/officeDocument/2006/relationships/hyperlink" Target="http://www.fto.org.tr/belgeler/sabika1.do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altso.org.tr/index.php?option=com_docman&amp;task=doc_download&amp;gid=347&amp;Itemid=167"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3.jpeg"/><Relationship Id="rId5" Type="http://schemas.openxmlformats.org/officeDocument/2006/relationships/hyperlink" Target="http://www.sigorta.org.tr/aeksbelgeler/EK3.pdf" TargetMode="External"/><Relationship Id="rId4" Type="http://schemas.openxmlformats.org/officeDocument/2006/relationships/hyperlink" Target="http://www.sigorta.org.tr/aeksbelgeler/EK1.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oleObject" Target="../embeddings/Microsoft_Office_Word_97_-_2003_Belgesi1.doc"/><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vmlDrawing" Target="../drawings/vmlDrawing2.vml"/><Relationship Id="rId5" Type="http://schemas.openxmlformats.org/officeDocument/2006/relationships/oleObject" Target="../embeddings/oleObject1.bin"/><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3.xml"/><Relationship Id="rId5" Type="http://schemas.openxmlformats.org/officeDocument/2006/relationships/hyperlink" Target="http://93.187.204.204/~mutsoorg/upload/files/EK3.pdf" TargetMode="External"/><Relationship Id="rId4" Type="http://schemas.openxmlformats.org/officeDocument/2006/relationships/hyperlink" Target="http://93.187.204.204/~mutsoorg/upload/files/EK2.pd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93.187.204.204/~mutsoorg/upload/files/EK3.pdf" TargetMode="External"/><Relationship Id="rId4" Type="http://schemas.openxmlformats.org/officeDocument/2006/relationships/hyperlink" Target="http://93.187.204.204/~mutsoorg/upload/files/EK2.pd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3.xml"/><Relationship Id="rId5" Type="http://schemas.openxmlformats.org/officeDocument/2006/relationships/hyperlink" Target="http://93.187.204.204/~mutsoorg/upload/files/EK3.pdf" TargetMode="External"/><Relationship Id="rId4" Type="http://schemas.openxmlformats.org/officeDocument/2006/relationships/hyperlink" Target="http://93.187.204.204/~mutsoorg/upload/files/EK2.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www.sigorta.org.tr/aeksbelgeler/EK3.pdf" TargetMode="External"/><Relationship Id="rId3" Type="http://schemas.openxmlformats.org/officeDocument/2006/relationships/hyperlink" Target="http://www.fto.org.tr/belgeler/gercekkisibasvuruform.doc" TargetMode="External"/><Relationship Id="rId7" Type="http://schemas.openxmlformats.org/officeDocument/2006/relationships/hyperlink" Target="http://www.sigorta.org.tr/aeksbelgeler/EK2.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www.sigorta.org.tr/aeksbelgeler/EK1.pdf" TargetMode="External"/><Relationship Id="rId5" Type="http://schemas.openxmlformats.org/officeDocument/2006/relationships/hyperlink" Target="http://www.altso.org.tr/index.php?option=com_docman&amp;task=doc_download&amp;gid=346&amp;Itemid=167" TargetMode="External"/><Relationship Id="rId4" Type="http://schemas.openxmlformats.org/officeDocument/2006/relationships/hyperlink" Target="http://www.fto.org.tr/belgeler/sabika1.doc" TargetMode="External"/><Relationship Id="rId9"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hyperlink" Target="http://www.fto.org.tr/belgeler/sabika1.doc"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www.fto.org.tr/belgeler/tuzelkisibasvuruform.doc" TargetMode="External"/><Relationship Id="rId7" Type="http://schemas.openxmlformats.org/officeDocument/2006/relationships/hyperlink" Target="http://www.sigorta.org.tr/aeksbelgeler/EK3.pdf"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www.sigorta.org.tr/aeksbelgeler/EK2.pdf" TargetMode="External"/><Relationship Id="rId5" Type="http://schemas.openxmlformats.org/officeDocument/2006/relationships/hyperlink" Target="http://www.sigorta.org.tr/aeksbelgeler/EK1.pdf" TargetMode="External"/><Relationship Id="rId4" Type="http://schemas.openxmlformats.org/officeDocument/2006/relationships/hyperlink" Target="http://www.altso.org.tr/index.php?option=com_docman&amp;task=doc_download&amp;gid=347&amp;Itemid=16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fto.org.tr/belgeler/sabika1.doc" TargetMode="External"/><Relationship Id="rId7"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www.sigorta.org.tr/aeksbelgeler/EK3.pdf" TargetMode="External"/><Relationship Id="rId5" Type="http://schemas.openxmlformats.org/officeDocument/2006/relationships/hyperlink" Target="http://www.sigorta.org.tr/aeksbelgeler/EK1.pdf" TargetMode="External"/><Relationship Id="rId4" Type="http://schemas.openxmlformats.org/officeDocument/2006/relationships/hyperlink" Target="http://www.altso.org.tr/index.php?option=com_docman&amp;task=doc_download&amp;gid=346&amp;Itemid=167"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www.sigorta.org.tr/aeksbelgeler/EK3.pdf" TargetMode="External"/><Relationship Id="rId4" Type="http://schemas.openxmlformats.org/officeDocument/2006/relationships/hyperlink" Target="http://www.sigorta.org.tr/aeksbelgeler/EK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28600" y="5013176"/>
            <a:ext cx="8672946" cy="1692424"/>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a:lstStyle/>
          <a:p>
            <a:pPr algn="ctr"/>
            <a:r>
              <a:rPr sz="4400" b="1" smtClean="0"/>
              <a:t>MUAMELAT BİRİMİ </a:t>
            </a:r>
            <a:r>
              <a:rPr sz="4400" smtClean="0"/>
              <a:t>ÜLKAY KOCAEFE</a:t>
            </a:r>
            <a:endParaRPr sz="4400" smtClean="0"/>
          </a:p>
          <a:p>
            <a:pPr algn="ctr"/>
            <a:endParaRPr lang="tr-TR" sz="4400" b="1" dirty="0" smtClean="0"/>
          </a:p>
        </p:txBody>
      </p:sp>
      <p:pic>
        <p:nvPicPr>
          <p:cNvPr id="11" name="İçerik Yer Tutucusu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24328" y="188640"/>
            <a:ext cx="1311933" cy="1296144"/>
          </a:xfrm>
          <a:prstGeom prst="snip2DiagRect">
            <a:avLst/>
          </a:prstGeom>
          <a:solidFill>
            <a:srgbClr val="FFFFFF">
              <a:shade val="85000"/>
            </a:srgbClr>
          </a:solidFill>
          <a:ln w="88900" cap="sq">
            <a:noFill/>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2050" name="AutoShape 2" descr="data:image/jpeg;base64,/9j/4AAQSkZJRgABAQAAAQABAAD/2wCEAAkGBhMSERQUEhQVFRQUFBcWFRcWGBQVFBYUFxYVGBYXFxcXHSYfFxojGhUUHy8gIycpLCwsFR4xNTAqNSYrLCkBCQoKDgwOGg8PGi0kHyQsLCksKSwpKSwsLCwpLCwpLCwsKSwpLCwpKSwpLCwpLCwsLCwsLCkpKSksLCwsKSwsKf/AABEIALcBFAMBIgACEQEDEQH/xAAcAAAABwEBAAAAAAAAAAAAAAAAAQIDBAUGBwj/xABHEAABAwIDBAYIAwQJBAIDAAABAAIRAyEEEjEFQVFhBhMicYGRBzJSkqGxwdFCU/AUFWLhIyQzQ4KistLxF3KTwhZ0JVRj/8QAGgEAAgMBAQAAAAAAAAAAAAAAAAMBAgQFBv/EACkRAAICAgIBBAICAgMAAAAAAAABAhEDIRIxBBMiQVFxgaHRMmEzscH/2gAMAwEAAhEDEQA/AOIoJLUpAAQQQQAEcokYCADRIIIACNBBABBAI0EABGiRhAAhABLARhqAEhqGVPCmkliAGyEmE4QklACSESUUkoAJGiRoAJBBAIAACJGggAsqCEowEAEgjIRIABCKEaCAAggggAgEaCCAAggpmD2RVqxkYY9o2b5lAEOEpTsZsGvSEvpuj2m9pvfLdPFQAgAI0EEAEjQRoAJGUEEABKARIwEAKAT1NgTTQn6TUAS6GDzBRcYQx2WJ4960WxmZhG8ceCoekmDfSxL2vdTceyQ6mczC0tBAB4iQCNxBQVTIRqhIL0lCEFgZkESVCACRJUIigAkAjCCACQCOEEAEgjRFAAQKsMBsGvWvTpuLfaPZb5nXwVnU6C1w2c1Mu3tkj/MRdQ5JE0zNoKVjNl1aX9pTc3nqPMWUVSQBBGggA20idyfbg+J/XenM5nUR+tyscHTGjtIMk8OfAKrdAM4PCjMIaSdREkrf9H9hVXCXNgRvgmeYGirsBVY2LNA5cFrMFtZgaMozHuyhJWS2WcVQk7Oe3VvldQMb0bw9b+0pNJ9oDK/3m3Vu7ajzeAB3W804zaAPrNHgmLIJ4fTMLj/Rg03oVSDubUEjuzC48iqv/pnjONH3z/tXVGQbt0VpsuiDIJImOH1CYQpPo4yPRfjONH33f7Utvoqxh/HQ96p/sXdxgI/E74fZLbhRxd5qLJ5M4ZT9EeLOtSgO41D/AOqlM9DeJOtal4NqH6Lt7cMOLveKcFBvP3nfdRZNs4TtD0RV6VJ9TrmOyCYyPE3G/cqTCdDaj5mrTYGiSXTF16K2jhWupuF4i4kmWwQ7XkSe8Bc52Rgurq1WuE5HR32d9wlSm1JIaloxrfRvV/Op+677o/8Ap/Ubd2IptmALOHakRF9ZC6IGJdNgvInskeaj1GQYvDdDK7R/btJ0nKeITGL6BZndus0FxtIMk7wL/JbzIltaLyJkR3XB+ir6sieCObu9Fz/z2j/A7/ckf9NXDs/tDAXRAymSAdwzdy6RkR5RBEXMX7ifuo9WRfijmp9Fz/z2+4fumqvo4cJ/rFMuDS7LlMwOUyullqbxDBkNr3M/4SIQssg4o5hsLoFUxNYUxUDZBJORzogWtI1Wjd6EK3/7A/8AC/8A3La+jrY+VvWOF33/AMA0HiQPddxW56tvD4lWllaeiIRtbOGu9Clcf37f/G8fVMv9DWIH98z3Ki7qaLT/AMn7pt+Gbz94/dU9aQz00cId6IcQP72n7tT7JB9EuIn+1peVT7Lu5wTTx9533TGKwzGtNyTFu0T9VHrsn0kcXwXorvNatIG6m2CfF0x5LQYPolhqF2Umk+07tunkXaeC1D8K72XeRUV+NDbBozDUnj3Ks8zSCOOyIMG52g87JZ6PmLug91k3UxlR5sfKwQ/fNRtnXjjr5hI9VjeCK3GbHqN3Zhy+2qzmO6PUX+tTAPFvYPjGq27dsMdrLfiPghXYx4kw4fremxyspLGcuq9EGz2XujmAfigtZjsLDyGgxu1KC0c39ieJz2hSGouPCfCVMp3AsZB8Ad41UPD6AGwndY6K2wlA232t3fW6ezO2S8Ha5sN4sNOa0mBqCAQ4EcjIKxuIxJLuyRz7JBm/H7K72AHOhhkEaaz8EtxJTpGwZjuxljdE/reksKXQ2M8C58h/NKdhHt3SOWvl/wAqGmybJ2y9oupmNWnUcOYV3R2ix5iCOB1+SzVMKx2f63gUK+gf2XvWnj80M5mZ+aiSZt8pSof+gfumUhdslgnj80WGxXag8DHDmm2Hiqk4ohztdTEazO5VnotF2aB+0WDVw+azuLoNzuLbzF+I3fCB4IMaTc6/Ad3PmlEJDdjCPlUhrGZb+tB3nXcfpHNKYQBcA3G4Gwmb+SVmbawgGSIF7k+t5CIVgE9XT7N9xza3MWIvxnhuRtbTnlnO9127h9fBOGo2HQNdLC1vv80HVBJIAuCNND8foqtlkNBjIEm8idbibjyj4ontZNtJbvcNxzSbxdO0qgAIjWZsLiIAndGv6lK61sgxppZo/CBG+b3v5KLLEOq0SY03Jt1ObcVOD28LZpAjdvBvfh4JiFRv6LIucFiqdJgGYCw8BYAHd/MlSamLBaYM7vFZ4hJZWLJANjuO48jvGqqpWy1a0aGlXkTvvKTUqqDs9/YPefolPDibEeRn5q0kEWyR18b0VbGtY3NEncNB3kqE9jxrbw/mmsW6WHw+aU19DE38iNobcc5sNGWdTMmOXBUL3KRUcmHUXOs0d50AS0i7ZH/aC0yDdRa2ILiSTcqxfsoD1nx7rR/mUepsYH1XyeAcw/CJV6RXZXGol09q5W5Ym+spGKwb2a346g+RUCqVPGiLH2bazCcpFyPEEj6IKqoVAC8cHn4hp+qC0cUKcjPYIE3zb03ise67QbEn4braqPTqxeSD5+SkMwxcDIMneBpoY5LYZaF7LcSYaTeZ3wLXv5d61exi4PM2gRaxHed9lQYLBQ6M4FtBY8brT7PqZfZeQZNjB4A30hIyukXx05F5RptGWc2jiIO/+ZVrsyqXZpmABqZ4qi/aoDZj1Z/FeSbC/irrYb5pvPOPIfzScbfqVfwasiXp3XyG0Kfs8XPd9VDa1T8ALnwT49mKXRNOnj9FV7KxL3VGhzibE62VnXdDCeTj5Aqo2Bis9TuadwHDgETfvirGY17JOjQBUDjLj3O+RWgWeZqe77q2QTj+SYFKoUmZZc0HtR8lECltMUieaV1bGD/7JT9geQSThqY/APdCisxJP1Tr323/ABWSHlOTpjnjpWPGnS9ke5/JBtKl7Dfc/kkgg6/VLq1mhobAkuBJvMaW4BWjn5OgcKQl7KIjsD3P5I+rpewPdH1Qcxv6lNPb2mjcZVI57ZLjQtzaQ/ux7rUVJtImAweLW804MKCo+Np9WWkb5+SmGXlJIGqVkGtVAJ71Dr4m/iPr91GxGI7R7z81ExGI+bf9QTOOw5Gs2Y7snv8AonsVWyNLoDo3OEi9p8JnwVTsvFRPgpmPxI6p0HQT8Qr5EEGFRA7JztcXCSBPYsbHn3I8SOw7uKrNn4sl9zOh+MfVWOIqgB07xHmEhbSGlQ9Lw4kPHEfRNucITuCcMx7lS9jK0FT2W57ZEHszoDulTdnbEbUpNdmMPE6Uz82krK7X6c0cJUFFtI1C1resd19SnDiLgNEjSFqujVOnVwlOrmqQ6R2alQNF7eqYFjyVJRlGNspeyk2ph8udhJOUuaCbmIBCzLytVtlrW1nta7MOy4drMbggyTc3BWUetEdxRVmf2xiHMqdkG4BtxuPogp+LwwcZ5R8SgnqaoW0zJ0latqghoiCZOWbRxuq2lQn9X8FabPpFoJM5dIIFzzPdC1mWRJ2Xgh6wlpOjYkd8HzsVq9k0Kb4uXRzjluVNSwwIBu4EQAZGotIMkCwur3BFrB2o+APmlzKxlsuv/jeFeZLqum6rWA8ADCssHg6VGkWUy6CZ7TnvMmPxPk7lVUtq0/0QpLNq0+I82pPuvo0tqqslgKXgzE94Vc3aLOI8wp2AxDXB0EGDeDMWCbjTvYjI9E6thRUZDiQN+VxYdCIkbrpnZ2w6VF2ZhdMEdqo9wjuJhPCoE42oE7im7Fcn0OvNj3FZ+nr4D5hXdWqA033H5LODFjrC3g1h8HOI/wDVJyvaQzGtMsgU/XrhlAvdo2XHuAJPyUE4nkk7UxBOFc1ti4OaCToS10FL+H+C9i2/spp1nvfDHgPNw9zhu7OaRYARCfwtFzKTTUa5ueHtBOaGO9W9oP8ADeARdctwW23MxBcRJBIAIaQHA2JE3AMmOMXXTnbSfVFBjhAc5tMAkktbBFydT2VzJJ4mv9/6RpUW+yayTofgEdas/KG55GcWgWcJ/UKqZ0lp0bvpgge0SB8Cm9qYutihTrU5p0nHqmMDi6buBdNt7SB4qsMjVN/9L+iZRT0iYceZIDiY/hCMYwy29weAt4Ss5hqz2vqNJvA7VgLgGb+CTjcQWhrqbgSXta4TYTvB3aKsZzuv/F/QJKjoGzml5jOQeTGH5lNdK9nupspudUzS8tjK1sdkn8Pcq7o/to5GvEZh63Ijj8/FUnSvp26rEAZetsASQQGEB/KeAV/GnUvcv4DItaK/E1e0e8/NRK9Wx8PgQq6vtolx7I1nUqPX2qSHS38J3roclYvizZUK0BPOqh7S1xsbEXHxCrHYodWx3tAGO8JobSaP+QmNWrRCdMtsPs6k1wc2xH8VX73UvG1uyTrp9FRM2w0bviEuptthaWwbgjcszjKzQpKhYqy0IUcTlMlVjMW8Ds0nPHEB0fAJFXGVvyH+6/7LPOMuTobGSrZYYnGUzPYEnflaoD8RT3sEcIbChVcRW/JcPB32USpXq/lkeBTIxn9lZOP0T3Y5o9VgHcAPkob64J7yfiVDfUqeyfIpAqP9k+RT1FiW0SSUaiy/2T5FGrcQsosKQTpy105rSYLDQwlpJgGNOdxZUOz8NdpHfxWpwlOB9FplIycbI+Hw4NUXDd0ag6cdbfNbjYJpU9ajBI0kfL4pWwNiiqWWEktaP+4g624Bbij0WdTbJyQ0TY7h3tSckpNaQ3DjSlbZVUNoUPzWebfupVPEUXWbUaTwBB+qucLs2QDlsQCPV0KibUwwAEDedwWFzlHbs3JRlpFfUcz2v15qNTFN7jIa6LAkA9+qRiGQouAd2j3u+y2+PNy7MeeKi1RPOEp+wz3W/ZGMJS/LZ7rfsmW0g54Y1kudoBrvP0Kdr4Q0zD2FpiYNrfoLYjIwxhqX5bPcb9lWYzo9keKomXsDSPww14IIG71ip1F8uA5haR+Dz1cp0FJv+q65/l5HCUUjRgScXZiHUFWdLmv/AGYMYcpztJc4uY0Nv+McbCOa6hU6Ls1krI9McNkpGkcuR5ABO62aCPO6tDI74z1omUV2jmP/AMZrntB1CTfM1z3SeMhqeOzcZbNi4i4vWMEbxbW581Z7JwfVMILSbk6TyHhClF/8J8kxKD7RDlL7M9tHYeKpNaa+ILWOMNLmvIcYze1wE6bkhlDFZGhuOdkBlrQajWtMm4GaxufMq46T4x+JpMpuEBjw4GORbx4FQsI8MAaG2GilxjekQpOuys/dFZgMYkNB1y5hPeAbosRsbEsDTUrFocezmm5iRYEq/wCuadQmNsTiBTa4dlhkRMuMRHcrVGrohN2VFPB4gDs4m3J1Ro8k2cBUDmy9pvoMxJ+HNWgpuFhTdA07JTmEYC4DLDnENkgiAfBK9nyMtkfEbLIAJIk/hElwjedw80dHYpfYi0GTpA333WXTuj/QOnVZmqOJzRpFoJ3qftTopTo03ZdBTfrHslcrLmcblG+N1ZrhXT7MXtnZH7OxgaIa23wsZOuiqRiGjUgeLfutf0xpzg6DpnsUz8B91hBr4fVbcGRzx2xUlUtFzhcZT3vaP8Tfur3Zzmvu14dGsFpg+az/AFPV0jUIMAA7ovp81f7KOYA8QD53XM8rLUeUTfhjumHhm02lzZktcRv7/ZR4l1ON/wAf9qbwtCcRiBwc0+bZT+JwsR3hczJmfPs1xha6Mxi9p09zK3/jq/ViqMTtBvs1Pcf9lqNrvDHjMWhpB9YkGQRpHeqPFUwXAWhwJBk7u+F1cE00nRjy6dFFVxw9l/ulR3Y8Tdrh3iFd1tmjKXTIESNNSBx5rPbWblcOTnD7fJdPFKMtIxSVbH/3hyKCqTVQT+BSyds8jO6NAAB/mKvKNwsxs2pJcTx+gWmwRktHMfMK2TUheNaN/wBH8fSoOpvrODKYqkl26Q2G+boHitNiOlra9UtoVWOpEAWy3n1tbrD9XTexjKoa5sl0ESLEQY5FTKFI0KjQ6hTosFSrUDxkkk04ixtIcD3yqu3ik0Tr1FFlnTxeMAEYgtEw0Z8PEXgAnkFrdo0+y3jBnvsuUDFsqVadOpnLOtblygENOcXNtNRfcV1nabtO76rleVOaj7v0acUYqa4maxrVVbNdc/4v9Ss9oPVPsmpr3fVbfCdwbKeYvei72JiGtxlMvcGgB1zYXa8fVSulmOY+s0scHAUwJBkTmco3RV4OOHKm4/L7oummJBxHZIIFNosZEy+V010c+XyVtGt2m94V/U20GVi7/wDnTHjMrImtvUXFbQl7u9o8gsHl4+c1+B3jyqL/ACbE9L3da4z2S3KGzYRvHNUnSDage+m9xAAdmMmAAGO1O5UFfGkJplbrqlNkkSTpM+q7glOCim39Dk70bPAYsva4OqZadJrnOcBMFuo0kql27j2uaMj87OtaJgtnwIneio4ZmHs55MiC1xc6Z5ElVHSjFNFJoYOy59zECY0XOxOPNVY6XTNLSqNa7KDSDnCIBYCQdypOkuHFNmGcGthz2zAaCbAkHLqO9R+iGBFSvlNwxhe3d2g9t+65Q6XYR7H4Fwnq6nVMJmQKmYHst3HLJmNw7loxP3pWVmqXRZF4Di4BrQ3LfKGwbmbjlMqt2rtSKlN8g/0kueCCSYk6b1oNrYYNxLqTnOeTTb2nZcx/tJktAGnALKbcwrWGiGiGmtBFyLtPHklY9y7ZZ9GowGPNQBzKhLToQbc030q2b1dDrMzHHPTcQ3VpL4h2+YI+KY2RhRRpuLiAHPLmyQNQLX4kE+Kptt7Vpvw5FN+btyR6pZ/SAkFsRq43m8zdKxx9+totLosm9NKlOiWMcQXNIkWIkm44FSqPTR9SkGPOaGFsm5PYIk81zmti7hKpY+CL7/oU6XiRa/dkrJ8nQ9tbRFTAUeVNg8iFlW6juP0SW7RzYMCdG/Jyh4fGglvj9Fqwx4wa/IuW5I1WNfmwLhDrUh+FwbaPxRB0Vr0bM0qZ/gb8lXYnpDhv3c6l1jTVNMty7w4Hfw0+KldDqs4ekf4PqVyfNTWD9m3x/wDk/Ra4Kl/XK44spO+BCnYzD2UTBO//ACDhxwzT5Pj6q2xwELhZX7o/hG2MqfEy+2GHO0tYXnK/TL2bNOY5iLdmLSe0FkX493WU3PbIDnNhsCZERc6yFoemGLDKbXl2UAiTJFi0iDHEwsNV2tRFakc0tzBr4Ew0ubLjOsCT4L0vgQcsKZzvKfHIXWO29Syvpim5riCLlkSDvgrLdIHdr/E0+bR903jsaOuJBDhe4MtLpMOEboJUXamJziR7LfNp/kurjw8ZJoxc200RS9BM5kFtoTZJwFSPM/Oy0OzcYA4TuMrKYetCn0NowVWceREZUzomHxVF93Mk84P1V7s5mEMZqLT3tH3XM8Bt0TB8DuK0GytvNnLIndJXMz48lOmb8WSDe0dTweAwMD+gZMz6ql7T2gHOtwi/isJgelDAxrsw1gie/wCyVtbpEWOp1AQ6i8BpuAWPJ7LuLmmYPCAeK4jxZ3Km7RsjHFF8kW20MRY+KqNlVrHuH1UXH9IaUOHWNmDv5Ks2dt6kWwHCbW00716Lw4NQZzPLmnNF3iSCZkg6Wc4fIpljg0ED4mVWt2zTcC4OBA1TdDagfI0LSQRN7b+YK6COfLey0q4jsn9bwqk4ntH/ALh/pR4vHtDCS4CIm/NUb9pBpIcQO0IuDIjlolZNy/QzH/iWuIxk25pp+0Th3sqQHFpnLJEyCNY5rO1trjrGnKbd0+Ck7QxBfoDcjdPPcs2SLbp9GmHRY0NvurYlzm0wXubx3CN2ggBWO3MW99NueBL2gNB0AJg6WP8AJZvZDjSqF7muMsc2wMy4QNyeZiSQARUc4PaR2dWjUSdCkzxrkuPwWW+zoHQFn9YfwFItnsnR7OCX6QD/AFfZn/2aP+j+Sy3R7pTSwjiRSruJBEy0G7gTu0sEnpF0xGJp4ZjadUdRUa8lxBBytjsgCx70mGKSmn8DG1R0ba1OcXUIALsrAJ1uXix3LI9NMQ5lTDhoZmZWae17cHKHZfw8fBMu9I7TVNTqaxktMHLPZcTEjvhVW1+lArVm1W0qjSKrXmQHWADSBbWBZUhhlGSbQNqi86X4/NhgB1ZkgOB7Uy0jsiDvO+Fi8NVNOk+nLRnLCQZLzlc2wO6+48wrfEbfpvmaWI7UzZguVm8S09aXMbUDTucCXRbWBxWnBDjFxar5KS27JeLwcNDmunQREG+/VV73kETx/Win1do5KZtPjHLmqR+JzEWvO7RaMUW1sibov9n4j+rEcA75lRKTnBwIKawlXLSLC5suzBsHWZP1UYV3MMOEcjZQoO3RZSXyavZrqTj2mMJ3y0H5rc7HLQ0BkADQAQB3ALluC2g3eYK0+y9uBv4wR3j5rkeZ48pdG/BkSNrRqRtBh9rDOHk+fqrnaVfslc06O9KWvxFBpDh1LatN2aScturJMbwOe691q9odJaQFiT4H7Lj+R4c45Ixr4NmKUZe8h7RxlrjRY3bO2gJACkbb26XTEgcwR9Fj8ZjASbyu34XiNbkY/Iyr4CxOOJ3KE+tMpupVlNyu9GCRyZSbF5kEiUSuVHm4F0SAfBT9h9HKuKxFOhThr6ji1pqEsYCGudcwTo07kugzcZGb58VPpAxeLDfJkDWUqWShfM0XSj0VVtn4I4ivUouLcgLWF2Ylz2thstGaJmbGypNjvwRY5tRlU1oOQCS1wFyA4OlpgEi26N6rcZUfWp03ESQ03Jc6JM2k6pzBYUNLS5ons6y0g3m/A2vvuqzipabr8Flk47Q3ia9POQwvc0OOXtHT6jXcjqbRqGZeSDLcpjSBbRLqbIcDmYGkAAk3ZEtM5RN2jTjfRO1sGXf3YIbb1i25kmB+tynjElZXWmVriXbyEjqIM3g/NXLcHTsDTfJ4PPHS6PGbCAax4BGYgFpcc4kkCw1gCT8JVlSFuX2V+BaQ6Ghzs5DQN7s1ojv3jgrtuzG0CMx9Vo7IPrOgEucTBJknkPBdZ2V6NsK3C0ZaadVolxJkufIzBxnQmIjksv0v2FTp1W1G0mjrMwaC8/0dQtaKbi0O9RoJe61oF7rPLLuirnxezFVWuqAvc05AY0OUHWDulRn4gDRdJ6Vta+i2lnaHtDnEuE06mb1iHh0g5oIkXjy5ZVZ2+rNnEgDWJMRz3hRjlzL48qkVjnXHn4cVKq7SqNd2HubppF/NLcIaIvlAaJuYBdI7iXH9BRRhZuVpdPsamyU3bdf82p/kSv33iPzanlTUMYMJYwjeHxKrxh9Itsk/vzEfm1PKn9kh22a/5j/Kmm/2RnD4lJ/Y2c/h9kVD6/gNjv74r/m1P8iL971/zanmxNjBs5/BKOGZ7PzRUfr+A2B21K35tT3mhNO2lV/Nf7wSzhm8ERwjVNR+v4DYTsTNMgmSNbyfFMYV8OH63J12FA8dUmnRaDPDxVtUQ2S3VATz+Kk4Y5uw/KW8XmA3nOoHNT9rYmj+yYalRaA/+1qusC4hpptJtqf6Sb7ha8q49HuwHGvTfWpAh8dX1jM7Xg5w5wEwWtLSJvEm29Zsk4xg5Mnk/gl7H9FlLF0uswtcuHqltQBpL9/Vvsw5RJy3Nrwq7pF6OcVgcxzZ2tmHMa/KYuBIsCRNj7J5LveAwU0actDntDbuEOO/dp3cjxU7E4JtSGvuLWi2YEEOBOhBH6KRDJOSuyE6PKGC2vUpVTUntObluByP2Vzgek7iSarHVGBrpFMhrpixLiCA0b7LpXpK9HNN5bWw7WsqBxa8NaCaheWw94F3RpbSUz0F9GeGrYZj/wBpJeWOZVpgMlr5cHAg9oCdxAPNMahkf+Kcl8DYZpR1dI47jsU55MknvKr3tK3HpM6FU8BiKbKNUVOsY5zmtaB1ZBAAgOMTJN+CxlahoZ107lriklSFybkyPkKSWlO9SeKLq+aYUGspQSy1BBBOp4mOMc/iE5+2WMRMH+ShghG1wlUcUVotMBVDWiTECw/XJWdCmHHMNdBvtugFZzrB9u9OtxRboSlyg3tFXE1bMOX2i8tOm5sRfkQLfdXVHY1R7Jaw5TAJAJaXSR634dQPEBc/p7YeLhx5foqS/pfiS3L1rgLwBpfiFThIS8UvgG1OkNalVq0yymDTe5hlrp7LiOOq6di+jLcBkxFaqP6NrKvZBcQC5ga3L/EXRO7iuNV62Z7nvJc57i5xOrnOJLie8kqViNr1KhJfUc4kZSSSbRAHcNybOFqkMljtaO8Y/wBINHK4uPYBaBG90mGyBxF+EHQrIYnpqxxknO6o5uVrnEhuWxzAnsAyOZiSuYVca5xJJJnnwEfIAJvrYul+ghfoX2zc7U6WzUPakOIzQeyQ3McoGgBMeXNZ/H7RpPe54bBJtFjMyD3gQLKkNRJElXjiUehkcSRKZVJdbfc951Tj6t7frvUVr4sE410JjQ9aH5QDoTQcjzqtFh3MjlM50M6KCx5AtTMo5KKCx3q0ksKTmRFw4qCRJva8oUwBrlP/AHTl8QEDS/iTZJ0P/KsVZaYPC6nrGtJmzQLSP4hpE25ro3RvpLhsOKYLZFOepYT1j6b3Q6o9riM0Zs0A7ybmAuS065B5fqymYevm0sQNZ0AWbNic1t6K3R3rbXT0OoM6p3Vue9ocCYqinIzGNOV7a344zpn6U8Z+0u/Y8Q6nRawAjq6RBeCc852uM6DWDlWFoYqqHtLptMa6b/opdN+ZxcYAc4SI9XQT3mJ/UpGODxduws6bS20K1GgMbiXVXOZVFapTDaeQuc0MDWtaDPqzPArDdJ8VTp5+xmmoZcC5hLpJIGXT1dOBKhsxROVwfcCd4EaTHdA8uCqekOLJBb2gHEOy6jMCZLTu1Pml4sTeS2W5GnxG1GV2Vny1r6lFjSWgZmUgGgtBOonUcgss/Z+em6oXAZG+qOIIJmeId8FNwFdrGtdAfLGTpbSbaTb5o6+NDqb/AGZcMtgIDWtDQfdmeadji8baiRZnKgAjW4v33mEgqdiqOmh1Mj1YmdFFY20WvbgFuiyexgo0MqCuQNBKBQQQQHKEoIIAMORhBBABBqMkIIIAMuSUEEABrUoo0EEhtCWCggoAAKUAggoAASgggoLBhLCCCgELATrGBBBLkyw7+ytO4InbKaQYsfFBBJc2hnFMiYrZT2axA57kjDVmsuP8QP60QQWiLclsVKKRcYTaYcAI0Si0HTfc877/AAEIILLNKL0KUn0RT2TInsQOUHceI3Jh1XOQTbsyY4iQggnR6sgkvo5ZkwdTvEAE/fzKaqU4c0/hFiNbCJPeYQQVE2CFtpNzTJO7gLaiBpIjTgmjSYWaX1P68kEFNsZEYFJp3/CUEEE2yx//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2" name="AutoShape 4" descr="data:image/jpeg;base64,/9j/4AAQSkZJRgABAQAAAQABAAD/2wCEAAkGBhMSERQUEhQVFRQUFBcWFRcWGBQVFBYUFxYVGBYXFxcXHSYfFxojGhUUHy8gIycpLCwsFR4xNTAqNSYrLCkBCQoKDgwOGg8PGi0kHyQsLCksKSwpKSwsLCwpLCwpLCwsKSwpLCwpKSwpLCwpLCwsLCwsLCkpKSksLCwsKSwsKf/AABEIALcBFAMBIgACEQEDEQH/xAAcAAAABwEBAAAAAAAAAAAAAAAAAQIDBAUGBwj/xABHEAABAwIDBAYIAwQJBAIDAAABAAIRAyEEEjEFQVFhBhMicYGRBzJSkqGxwdFCU/AUFWLhIyQzQ4KistLxF3KTwhZ0JVRj/8QAGgEAAgMBAQAAAAAAAAAAAAAAAAMBAgQFBv/EACkRAAICAgIBBAICAgMAAAAAAAABAhEDIRIxBBMiQVFxgaHRMmEzscH/2gAMAwEAAhEDEQA/AOIoJLUpAAQQQQAEcokYCADRIIIACNBBABBAI0EABGiRhAAhABLARhqAEhqGVPCmkliAGyEmE4QklACSESUUkoAJGiRoAJBBAIAACJGggAsqCEowEAEgjIRIABCKEaCAAggggAgEaCCAAggpmD2RVqxkYY9o2b5lAEOEpTsZsGvSEvpuj2m9pvfLdPFQAgAI0EEAEjQRoAJGUEEABKARIwEAKAT1NgTTQn6TUAS6GDzBRcYQx2WJ4960WxmZhG8ceCoekmDfSxL2vdTceyQ6mczC0tBAB4iQCNxBQVTIRqhIL0lCEFgZkESVCACRJUIigAkAjCCACQCOEEAEgjRFAAQKsMBsGvWvTpuLfaPZb5nXwVnU6C1w2c1Mu3tkj/MRdQ5JE0zNoKVjNl1aX9pTc3nqPMWUVSQBBGggA20idyfbg+J/XenM5nUR+tyscHTGjtIMk8OfAKrdAM4PCjMIaSdREkrf9H9hVXCXNgRvgmeYGirsBVY2LNA5cFrMFtZgaMozHuyhJWS2WcVQk7Oe3VvldQMb0bw9b+0pNJ9oDK/3m3Vu7ajzeAB3W804zaAPrNHgmLIJ4fTMLj/Rg03oVSDubUEjuzC48iqv/pnjONH3z/tXVGQbt0VpsuiDIJImOH1CYQpPo4yPRfjONH33f7Utvoqxh/HQ96p/sXdxgI/E74fZLbhRxd5qLJ5M4ZT9EeLOtSgO41D/AOqlM9DeJOtal4NqH6Lt7cMOLveKcFBvP3nfdRZNs4TtD0RV6VJ9TrmOyCYyPE3G/cqTCdDaj5mrTYGiSXTF16K2jhWupuF4i4kmWwQ7XkSe8Bc52Rgurq1WuE5HR32d9wlSm1JIaloxrfRvV/Op+677o/8Ap/Ubd2IptmALOHakRF9ZC6IGJdNgvInskeaj1GQYvDdDK7R/btJ0nKeITGL6BZndus0FxtIMk7wL/JbzIltaLyJkR3XB+ir6sieCObu9Fz/z2j/A7/ckf9NXDs/tDAXRAymSAdwzdy6RkR5RBEXMX7ifuo9WRfijmp9Fz/z2+4fumqvo4cJ/rFMuDS7LlMwOUyullqbxDBkNr3M/4SIQssg4o5hsLoFUxNYUxUDZBJORzogWtI1Wjd6EK3/7A/8AC/8A3La+jrY+VvWOF33/AMA0HiQPddxW56tvD4lWllaeiIRtbOGu9Clcf37f/G8fVMv9DWIH98z3Ki7qaLT/AMn7pt+Gbz94/dU9aQz00cId6IcQP72n7tT7JB9EuIn+1peVT7Lu5wTTx9533TGKwzGtNyTFu0T9VHrsn0kcXwXorvNatIG6m2CfF0x5LQYPolhqF2Umk+07tunkXaeC1D8K72XeRUV+NDbBozDUnj3Ks8zSCOOyIMG52g87JZ6PmLug91k3UxlR5sfKwQ/fNRtnXjjr5hI9VjeCK3GbHqN3Zhy+2qzmO6PUX+tTAPFvYPjGq27dsMdrLfiPghXYx4kw4fremxyspLGcuq9EGz2XujmAfigtZjsLDyGgxu1KC0c39ieJz2hSGouPCfCVMp3AsZB8Ad41UPD6AGwndY6K2wlA232t3fW6ezO2S8Ha5sN4sNOa0mBqCAQ4EcjIKxuIxJLuyRz7JBm/H7K72AHOhhkEaaz8EtxJTpGwZjuxljdE/reksKXQ2M8C58h/NKdhHt3SOWvl/wAqGmybJ2y9oupmNWnUcOYV3R2ix5iCOB1+SzVMKx2f63gUK+gf2XvWnj80M5mZ+aiSZt8pSof+gfumUhdslgnj80WGxXag8DHDmm2Hiqk4ohztdTEazO5VnotF2aB+0WDVw+azuLoNzuLbzF+I3fCB4IMaTc6/Ad3PmlEJDdjCPlUhrGZb+tB3nXcfpHNKYQBcA3G4Gwmb+SVmbawgGSIF7k+t5CIVgE9XT7N9xza3MWIvxnhuRtbTnlnO9127h9fBOGo2HQNdLC1vv80HVBJIAuCNND8foqtlkNBjIEm8idbibjyj4ontZNtJbvcNxzSbxdO0qgAIjWZsLiIAndGv6lK61sgxppZo/CBG+b3v5KLLEOq0SY03Jt1ObcVOD28LZpAjdvBvfh4JiFRv6LIucFiqdJgGYCw8BYAHd/MlSamLBaYM7vFZ4hJZWLJANjuO48jvGqqpWy1a0aGlXkTvvKTUqqDs9/YPefolPDibEeRn5q0kEWyR18b0VbGtY3NEncNB3kqE9jxrbw/mmsW6WHw+aU19DE38iNobcc5sNGWdTMmOXBUL3KRUcmHUXOs0d50AS0i7ZH/aC0yDdRa2ILiSTcqxfsoD1nx7rR/mUepsYH1XyeAcw/CJV6RXZXGol09q5W5Ym+spGKwb2a346g+RUCqVPGiLH2bazCcpFyPEEj6IKqoVAC8cHn4hp+qC0cUKcjPYIE3zb03ise67QbEn4braqPTqxeSD5+SkMwxcDIMneBpoY5LYZaF7LcSYaTeZ3wLXv5d61exi4PM2gRaxHed9lQYLBQ6M4FtBY8brT7PqZfZeQZNjB4A30hIyukXx05F5RptGWc2jiIO/+ZVrsyqXZpmABqZ4qi/aoDZj1Z/FeSbC/irrYb5pvPOPIfzScbfqVfwasiXp3XyG0Kfs8XPd9VDa1T8ALnwT49mKXRNOnj9FV7KxL3VGhzibE62VnXdDCeTj5Aqo2Bis9TuadwHDgETfvirGY17JOjQBUDjLj3O+RWgWeZqe77q2QTj+SYFKoUmZZc0HtR8lECltMUieaV1bGD/7JT9geQSThqY/APdCisxJP1Tr323/ABWSHlOTpjnjpWPGnS9ke5/JBtKl7Dfc/kkgg6/VLq1mhobAkuBJvMaW4BWjn5OgcKQl7KIjsD3P5I+rpewPdH1Qcxv6lNPb2mjcZVI57ZLjQtzaQ/ux7rUVJtImAweLW804MKCo+Np9WWkb5+SmGXlJIGqVkGtVAJ71Dr4m/iPr91GxGI7R7z81ExGI+bf9QTOOw5Gs2Y7snv8AonsVWyNLoDo3OEi9p8JnwVTsvFRPgpmPxI6p0HQT8Qr5EEGFRA7JztcXCSBPYsbHn3I8SOw7uKrNn4sl9zOh+MfVWOIqgB07xHmEhbSGlQ9Lw4kPHEfRNucITuCcMx7lS9jK0FT2W57ZEHszoDulTdnbEbUpNdmMPE6Uz82krK7X6c0cJUFFtI1C1resd19SnDiLgNEjSFqujVOnVwlOrmqQ6R2alQNF7eqYFjyVJRlGNspeyk2ph8udhJOUuaCbmIBCzLytVtlrW1nta7MOy4drMbggyTc3BWUetEdxRVmf2xiHMqdkG4BtxuPogp+LwwcZ5R8SgnqaoW0zJ0latqghoiCZOWbRxuq2lQn9X8FabPpFoJM5dIIFzzPdC1mWRJ2Xgh6wlpOjYkd8HzsVq9k0Kb4uXRzjluVNSwwIBu4EQAZGotIMkCwur3BFrB2o+APmlzKxlsuv/jeFeZLqum6rWA8ADCssHg6VGkWUy6CZ7TnvMmPxPk7lVUtq0/0QpLNq0+I82pPuvo0tqqslgKXgzE94Vc3aLOI8wp2AxDXB0EGDeDMWCbjTvYjI9E6thRUZDiQN+VxYdCIkbrpnZ2w6VF2ZhdMEdqo9wjuJhPCoE42oE7im7Fcn0OvNj3FZ+nr4D5hXdWqA033H5LODFjrC3g1h8HOI/wDVJyvaQzGtMsgU/XrhlAvdo2XHuAJPyUE4nkk7UxBOFc1ti4OaCToS10FL+H+C9i2/spp1nvfDHgPNw9zhu7OaRYARCfwtFzKTTUa5ueHtBOaGO9W9oP8ADeARdctwW23MxBcRJBIAIaQHA2JE3AMmOMXXTnbSfVFBjhAc5tMAkktbBFydT2VzJJ4mv9/6RpUW+yayTofgEdas/KG55GcWgWcJ/UKqZ0lp0bvpgge0SB8Cm9qYutihTrU5p0nHqmMDi6buBdNt7SB4qsMjVN/9L+iZRT0iYceZIDiY/hCMYwy29weAt4Ss5hqz2vqNJvA7VgLgGb+CTjcQWhrqbgSXta4TYTvB3aKsZzuv/F/QJKjoGzml5jOQeTGH5lNdK9nupspudUzS8tjK1sdkn8Pcq7o/to5GvEZh63Ijj8/FUnSvp26rEAZetsASQQGEB/KeAV/GnUvcv4DItaK/E1e0e8/NRK9Wx8PgQq6vtolx7I1nUqPX2qSHS38J3roclYvizZUK0BPOqh7S1xsbEXHxCrHYodWx3tAGO8JobSaP+QmNWrRCdMtsPs6k1wc2xH8VX73UvG1uyTrp9FRM2w0bviEuptthaWwbgjcszjKzQpKhYqy0IUcTlMlVjMW8Ds0nPHEB0fAJFXGVvyH+6/7LPOMuTobGSrZYYnGUzPYEnflaoD8RT3sEcIbChVcRW/JcPB32USpXq/lkeBTIxn9lZOP0T3Y5o9VgHcAPkob64J7yfiVDfUqeyfIpAqP9k+RT1FiW0SSUaiy/2T5FGrcQsosKQTpy105rSYLDQwlpJgGNOdxZUOz8NdpHfxWpwlOB9FplIycbI+Hw4NUXDd0ag6cdbfNbjYJpU9ajBI0kfL4pWwNiiqWWEktaP+4g624Bbij0WdTbJyQ0TY7h3tSckpNaQ3DjSlbZVUNoUPzWebfupVPEUXWbUaTwBB+qucLs2QDlsQCPV0KibUwwAEDedwWFzlHbs3JRlpFfUcz2v15qNTFN7jIa6LAkA9+qRiGQouAd2j3u+y2+PNy7MeeKi1RPOEp+wz3W/ZGMJS/LZ7rfsmW0g54Y1kudoBrvP0Kdr4Q0zD2FpiYNrfoLYjIwxhqX5bPcb9lWYzo9keKomXsDSPww14IIG71ip1F8uA5haR+Dz1cp0FJv+q65/l5HCUUjRgScXZiHUFWdLmv/AGYMYcpztJc4uY0Nv+McbCOa6hU6Ls1krI9McNkpGkcuR5ABO62aCPO6tDI74z1omUV2jmP/AMZrntB1CTfM1z3SeMhqeOzcZbNi4i4vWMEbxbW581Z7JwfVMILSbk6TyHhClF/8J8kxKD7RDlL7M9tHYeKpNaa+ILWOMNLmvIcYze1wE6bkhlDFZGhuOdkBlrQajWtMm4GaxufMq46T4x+JpMpuEBjw4GORbx4FQsI8MAaG2GilxjekQpOuys/dFZgMYkNB1y5hPeAbosRsbEsDTUrFocezmm5iRYEq/wCuadQmNsTiBTa4dlhkRMuMRHcrVGrohN2VFPB4gDs4m3J1Ro8k2cBUDmy9pvoMxJ+HNWgpuFhTdA07JTmEYC4DLDnENkgiAfBK9nyMtkfEbLIAJIk/hElwjedw80dHYpfYi0GTpA333WXTuj/QOnVZmqOJzRpFoJ3qftTopTo03ZdBTfrHslcrLmcblG+N1ZrhXT7MXtnZH7OxgaIa23wsZOuiqRiGjUgeLfutf0xpzg6DpnsUz8B91hBr4fVbcGRzx2xUlUtFzhcZT3vaP8Tfur3Zzmvu14dGsFpg+az/AFPV0jUIMAA7ovp81f7KOYA8QD53XM8rLUeUTfhjumHhm02lzZktcRv7/ZR4l1ON/wAf9qbwtCcRiBwc0+bZT+JwsR3hczJmfPs1xha6Mxi9p09zK3/jq/ViqMTtBvs1Pcf9lqNrvDHjMWhpB9YkGQRpHeqPFUwXAWhwJBk7u+F1cE00nRjy6dFFVxw9l/ulR3Y8Tdrh3iFd1tmjKXTIESNNSBx5rPbWblcOTnD7fJdPFKMtIxSVbH/3hyKCqTVQT+BSyds8jO6NAAB/mKvKNwsxs2pJcTx+gWmwRktHMfMK2TUheNaN/wBH8fSoOpvrODKYqkl26Q2G+boHitNiOlra9UtoVWOpEAWy3n1tbrD9XTexjKoa5sl0ESLEQY5FTKFI0KjQ6hTosFSrUDxkkk04ixtIcD3yqu3ik0Tr1FFlnTxeMAEYgtEw0Z8PEXgAnkFrdo0+y3jBnvsuUDFsqVadOpnLOtblygENOcXNtNRfcV1nabtO76rleVOaj7v0acUYqa4maxrVVbNdc/4v9Ss9oPVPsmpr3fVbfCdwbKeYvei72JiGtxlMvcGgB1zYXa8fVSulmOY+s0scHAUwJBkTmco3RV4OOHKm4/L7oummJBxHZIIFNosZEy+V010c+XyVtGt2m94V/U20GVi7/wDnTHjMrImtvUXFbQl7u9o8gsHl4+c1+B3jyqL/ACbE9L3da4z2S3KGzYRvHNUnSDage+m9xAAdmMmAAGO1O5UFfGkJplbrqlNkkSTpM+q7glOCim39Dk70bPAYsva4OqZadJrnOcBMFuo0kql27j2uaMj87OtaJgtnwIneio4ZmHs55MiC1xc6Z5ElVHSjFNFJoYOy59zECY0XOxOPNVY6XTNLSqNa7KDSDnCIBYCQdypOkuHFNmGcGthz2zAaCbAkHLqO9R+iGBFSvlNwxhe3d2g9t+65Q6XYR7H4Fwnq6nVMJmQKmYHst3HLJmNw7loxP3pWVmqXRZF4Di4BrQ3LfKGwbmbjlMqt2rtSKlN8g/0kueCCSYk6b1oNrYYNxLqTnOeTTb2nZcx/tJktAGnALKbcwrWGiGiGmtBFyLtPHklY9y7ZZ9GowGPNQBzKhLToQbc030q2b1dDrMzHHPTcQ3VpL4h2+YI+KY2RhRRpuLiAHPLmyQNQLX4kE+Kptt7Vpvw5FN+btyR6pZ/SAkFsRq43m8zdKxx9+totLosm9NKlOiWMcQXNIkWIkm44FSqPTR9SkGPOaGFsm5PYIk81zmti7hKpY+CL7/oU6XiRa/dkrJ8nQ9tbRFTAUeVNg8iFlW6juP0SW7RzYMCdG/Jyh4fGglvj9Fqwx4wa/IuW5I1WNfmwLhDrUh+FwbaPxRB0Vr0bM0qZ/gb8lXYnpDhv3c6l1jTVNMty7w4Hfw0+KldDqs4ekf4PqVyfNTWD9m3x/wDk/Ra4Kl/XK44spO+BCnYzD2UTBO//ACDhxwzT5Pj6q2xwELhZX7o/hG2MqfEy+2GHO0tYXnK/TL2bNOY5iLdmLSe0FkX493WU3PbIDnNhsCZERc6yFoemGLDKbXl2UAiTJFi0iDHEwsNV2tRFakc0tzBr4Ew0ubLjOsCT4L0vgQcsKZzvKfHIXWO29Syvpim5riCLlkSDvgrLdIHdr/E0+bR903jsaOuJBDhe4MtLpMOEboJUXamJziR7LfNp/kurjw8ZJoxc200RS9BM5kFtoTZJwFSPM/Oy0OzcYA4TuMrKYetCn0NowVWceREZUzomHxVF93Mk84P1V7s5mEMZqLT3tH3XM8Bt0TB8DuK0GytvNnLIndJXMz48lOmb8WSDe0dTweAwMD+gZMz6ql7T2gHOtwi/isJgelDAxrsw1gie/wCyVtbpEWOp1AQ6i8BpuAWPJ7LuLmmYPCAeK4jxZ3Km7RsjHFF8kW20MRY+KqNlVrHuH1UXH9IaUOHWNmDv5Ks2dt6kWwHCbW00716Lw4NQZzPLmnNF3iSCZkg6Wc4fIpljg0ED4mVWt2zTcC4OBA1TdDagfI0LSQRN7b+YK6COfLey0q4jsn9bwqk4ntH/ALh/pR4vHtDCS4CIm/NUb9pBpIcQO0IuDIjlolZNy/QzH/iWuIxk25pp+0Th3sqQHFpnLJEyCNY5rO1trjrGnKbd0+Ck7QxBfoDcjdPPcs2SLbp9GmHRY0NvurYlzm0wXubx3CN2ggBWO3MW99NueBL2gNB0AJg6WP8AJZvZDjSqF7muMsc2wMy4QNyeZiSQARUc4PaR2dWjUSdCkzxrkuPwWW+zoHQFn9YfwFItnsnR7OCX6QD/AFfZn/2aP+j+Sy3R7pTSwjiRSruJBEy0G7gTu0sEnpF0xGJp4ZjadUdRUa8lxBBytjsgCx70mGKSmn8DG1R0ba1OcXUIALsrAJ1uXix3LI9NMQ5lTDhoZmZWae17cHKHZfw8fBMu9I7TVNTqaxktMHLPZcTEjvhVW1+lArVm1W0qjSKrXmQHWADSBbWBZUhhlGSbQNqi86X4/NhgB1ZkgOB7Uy0jsiDvO+Fi8NVNOk+nLRnLCQZLzlc2wO6+48wrfEbfpvmaWI7UzZguVm8S09aXMbUDTucCXRbWBxWnBDjFxar5KS27JeLwcNDmunQREG+/VV73kETx/Win1do5KZtPjHLmqR+JzEWvO7RaMUW1sibov9n4j+rEcA75lRKTnBwIKawlXLSLC5suzBsHWZP1UYV3MMOEcjZQoO3RZSXyavZrqTj2mMJ3y0H5rc7HLQ0BkADQAQB3ALluC2g3eYK0+y9uBv4wR3j5rkeZ48pdG/BkSNrRqRtBh9rDOHk+fqrnaVfslc06O9KWvxFBpDh1LatN2aScturJMbwOe691q9odJaQFiT4H7Lj+R4c45Ixr4NmKUZe8h7RxlrjRY3bO2gJACkbb26XTEgcwR9Fj8ZjASbyu34XiNbkY/Iyr4CxOOJ3KE+tMpupVlNyu9GCRyZSbF5kEiUSuVHm4F0SAfBT9h9HKuKxFOhThr6ji1pqEsYCGudcwTo07kugzcZGb58VPpAxeLDfJkDWUqWShfM0XSj0VVtn4I4ivUouLcgLWF2Ylz2thstGaJmbGypNjvwRY5tRlU1oOQCS1wFyA4OlpgEi26N6rcZUfWp03ESQ03Jc6JM2k6pzBYUNLS5ons6y0g3m/A2vvuqzipabr8Flk47Q3ia9POQwvc0OOXtHT6jXcjqbRqGZeSDLcpjSBbRLqbIcDmYGkAAk3ZEtM5RN2jTjfRO1sGXf3YIbb1i25kmB+tynjElZXWmVriXbyEjqIM3g/NXLcHTsDTfJ4PPHS6PGbCAax4BGYgFpcc4kkCw1gCT8JVlSFuX2V+BaQ6Ghzs5DQN7s1ojv3jgrtuzG0CMx9Vo7IPrOgEucTBJknkPBdZ2V6NsK3C0ZaadVolxJkufIzBxnQmIjksv0v2FTp1W1G0mjrMwaC8/0dQtaKbi0O9RoJe61oF7rPLLuirnxezFVWuqAvc05AY0OUHWDulRn4gDRdJ6Vta+i2lnaHtDnEuE06mb1iHh0g5oIkXjy5ZVZ2+rNnEgDWJMRz3hRjlzL48qkVjnXHn4cVKq7SqNd2HubppF/NLcIaIvlAaJuYBdI7iXH9BRRhZuVpdPsamyU3bdf82p/kSv33iPzanlTUMYMJYwjeHxKrxh9Itsk/vzEfm1PKn9kh22a/5j/Kmm/2RnD4lJ/Y2c/h9kVD6/gNjv74r/m1P8iL971/zanmxNjBs5/BKOGZ7PzRUfr+A2B21K35tT3mhNO2lV/Nf7wSzhm8ERwjVNR+v4DYTsTNMgmSNbyfFMYV8OH63J12FA8dUmnRaDPDxVtUQ2S3VATz+Kk4Y5uw/KW8XmA3nOoHNT9rYmj+yYalRaA/+1qusC4hpptJtqf6Sb7ha8q49HuwHGvTfWpAh8dX1jM7Xg5w5wEwWtLSJvEm29Zsk4xg5Mnk/gl7H9FlLF0uswtcuHqltQBpL9/Vvsw5RJy3Nrwq7pF6OcVgcxzZ2tmHMa/KYuBIsCRNj7J5LveAwU0actDntDbuEOO/dp3cjxU7E4JtSGvuLWi2YEEOBOhBH6KRDJOSuyE6PKGC2vUpVTUntObluByP2Vzgek7iSarHVGBrpFMhrpixLiCA0b7LpXpK9HNN5bWw7WsqBxa8NaCaheWw94F3RpbSUz0F9GeGrYZj/wBpJeWOZVpgMlr5cHAg9oCdxAPNMahkf+Kcl8DYZpR1dI47jsU55MknvKr3tK3HpM6FU8BiKbKNUVOsY5zmtaB1ZBAAgOMTJN+CxlahoZ107lriklSFybkyPkKSWlO9SeKLq+aYUGspQSy1BBBOp4mOMc/iE5+2WMRMH+ShghG1wlUcUVotMBVDWiTECw/XJWdCmHHMNdBvtugFZzrB9u9OtxRboSlyg3tFXE1bMOX2i8tOm5sRfkQLfdXVHY1R7Jaw5TAJAJaXSR634dQPEBc/p7YeLhx5foqS/pfiS3L1rgLwBpfiFThIS8UvgG1OkNalVq0yymDTe5hlrp7LiOOq6di+jLcBkxFaqP6NrKvZBcQC5ga3L/EXRO7iuNV62Z7nvJc57i5xOrnOJLie8kqViNr1KhJfUc4kZSSSbRAHcNybOFqkMljtaO8Y/wBINHK4uPYBaBG90mGyBxF+EHQrIYnpqxxknO6o5uVrnEhuWxzAnsAyOZiSuYVca5xJJJnnwEfIAJvrYul+ghfoX2zc7U6WzUPakOIzQeyQ3McoGgBMeXNZ/H7RpPe54bBJtFjMyD3gQLKkNRJElXjiUehkcSRKZVJdbfc951Tj6t7frvUVr4sE410JjQ9aH5QDoTQcjzqtFh3MjlM50M6KCx5AtTMo5KKCx3q0ksKTmRFw4qCRJva8oUwBrlP/AHTl8QEDS/iTZJ0P/KsVZaYPC6nrGtJmzQLSP4hpE25ro3RvpLhsOKYLZFOepYT1j6b3Q6o9riM0Zs0A7ybmAuS065B5fqymYevm0sQNZ0AWbNic1t6K3R3rbXT0OoM6p3Vue9ocCYqinIzGNOV7a344zpn6U8Z+0u/Y8Q6nRawAjq6RBeCc852uM6DWDlWFoYqqHtLptMa6b/opdN+ZxcYAc4SI9XQT3mJ/UpGODxduws6bS20K1GgMbiXVXOZVFapTDaeQuc0MDWtaDPqzPArDdJ8VTp5+xmmoZcC5hLpJIGXT1dOBKhsxROVwfcCd4EaTHdA8uCqekOLJBb2gHEOy6jMCZLTu1Pml4sTeS2W5GnxG1GV2Vny1r6lFjSWgZmUgGgtBOonUcgss/Z+em6oXAZG+qOIIJmeId8FNwFdrGtdAfLGTpbSbaTb5o6+NDqb/AGZcMtgIDWtDQfdmeadji8baiRZnKgAjW4v33mEgqdiqOmh1Mj1YmdFFY20WvbgFuiyexgo0MqCuQNBKBQQQQHKEoIIAMORhBBABBqMkIIIAMuSUEEABrUoo0EEhtCWCggoAAKUAggoAASgggoLBhLCCCgELATrGBBBLkyw7+ytO4InbKaQYsfFBBJc2hnFMiYrZT2axA57kjDVmsuP8QP60QQWiLclsVKKRcYTaYcAI0Si0HTfc877/AAEIILLNKL0KUn0RT2TInsQOUHceI3Jh1XOQTbsyY4iQggnR6sgkvo5ZkwdTvEAE/fzKaqU4c0/hFiNbCJPeYQQVE2CFtpNzTJO7gLaiBpIjTgmjSYWaX1P68kEFNsZEYFJp3/CUEEE2yx//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054" name="Picture 6" descr="http://marmarisguven.com/images/kas/2560.jpg"/>
          <p:cNvPicPr>
            <a:picLocks noChangeAspect="1" noChangeArrowheads="1"/>
          </p:cNvPicPr>
          <p:nvPr/>
        </p:nvPicPr>
        <p:blipFill>
          <a:blip r:embed="rId4" cstate="print"/>
          <a:srcRect/>
          <a:stretch>
            <a:fillRect/>
          </a:stretch>
        </p:blipFill>
        <p:spPr bwMode="auto">
          <a:xfrm>
            <a:off x="467544" y="188640"/>
            <a:ext cx="6432610" cy="4725144"/>
          </a:xfrm>
          <a:prstGeom prst="rect">
            <a:avLst/>
          </a:prstGeom>
          <a:ln>
            <a:noFill/>
          </a:ln>
          <a:effectLst>
            <a:softEdge rad="112500"/>
          </a:effectLst>
        </p:spPr>
      </p:pic>
      <p:sp>
        <p:nvSpPr>
          <p:cNvPr id="2" name="Dikdörtgen 1"/>
          <p:cNvSpPr/>
          <p:nvPr/>
        </p:nvSpPr>
        <p:spPr>
          <a:xfrm>
            <a:off x="1763688" y="467380"/>
            <a:ext cx="4263924" cy="523220"/>
          </a:xfrm>
          <a:prstGeom prst="rect">
            <a:avLst/>
          </a:prstGeom>
        </p:spPr>
        <p:txBody>
          <a:bodyPr wrap="none">
            <a:spAutoFit/>
          </a:bodyPr>
          <a:lstStyle/>
          <a:p>
            <a:r>
              <a:rPr lang="tr-TR" sz="2800" b="1" dirty="0">
                <a:solidFill>
                  <a:schemeClr val="bg1"/>
                </a:solidFill>
              </a:rPr>
              <a:t>MARMARİS TİCARET ODASI</a:t>
            </a:r>
          </a:p>
        </p:txBody>
      </p:sp>
    </p:spTree>
    <p:extLst>
      <p:ext uri="{BB962C8B-B14F-4D97-AF65-F5344CB8AC3E}">
        <p14:creationId xmlns:p14="http://schemas.microsoft.com/office/powerpoint/2010/main" xmlns="" val="2235580404"/>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39552" y="228599"/>
            <a:ext cx="7920880" cy="6314851"/>
          </a:xfrm>
        </p:spPr>
        <p:txBody>
          <a:bodyPr>
            <a:normAutofit/>
          </a:bodyPr>
          <a:lstStyle/>
          <a:p>
            <a:r>
              <a:rPr sz="3200" b="1" u="sng" smtClean="0"/>
              <a:t>ACENTE </a:t>
            </a:r>
            <a:r>
              <a:rPr sz="3200" b="1" u="sng" smtClean="0"/>
              <a:t>TEKNİK PERSONELİ İÇİN İSTENEN BELGELER</a:t>
            </a:r>
            <a:endParaRPr lang="tr-TR" sz="3200" b="1" dirty="0" smtClean="0"/>
          </a:p>
          <a:p>
            <a:pPr lvl="0"/>
            <a:endParaRPr sz="4000" smtClean="0"/>
          </a:p>
          <a:p>
            <a:pPr lvl="0"/>
            <a:r>
              <a:rPr sz="3200" smtClean="0"/>
              <a:t>1. VUKUATLI </a:t>
            </a:r>
            <a:r>
              <a:rPr sz="3200" smtClean="0"/>
              <a:t>NÜFUS CÜZDANI SURETİ </a:t>
            </a:r>
            <a:br>
              <a:rPr sz="3200" smtClean="0"/>
            </a:br>
            <a:r>
              <a:rPr sz="3200" smtClean="0"/>
              <a:t>2. İKAMETGÂH BELGESİ (EV ADRESİ) </a:t>
            </a:r>
            <a:br>
              <a:rPr sz="3200" smtClean="0"/>
            </a:br>
            <a:r>
              <a:rPr sz="3200" smtClean="0"/>
              <a:t>3. ARŞİV KAYITLI ADLİ SİCİL BELGESİ </a:t>
            </a:r>
            <a:r>
              <a:rPr sz="3200" u="sng" smtClean="0">
                <a:hlinkClick r:id="rId3"/>
              </a:rPr>
              <a:t/>
            </a:r>
            <a:br>
              <a:rPr sz="3200" u="sng" smtClean="0">
                <a:hlinkClick r:id="rId3"/>
              </a:rPr>
            </a:br>
            <a:r>
              <a:rPr sz="3200" smtClean="0"/>
              <a:t>4. İFLAS / KONKORDATO BEYANI</a:t>
            </a:r>
            <a:r>
              <a:rPr sz="3200" u="sng" smtClean="0">
                <a:hlinkClick r:id="rId4"/>
              </a:rPr>
              <a:t> </a:t>
            </a:r>
            <a:br>
              <a:rPr sz="3200" u="sng" smtClean="0">
                <a:hlinkClick r:id="rId4"/>
              </a:rPr>
            </a:br>
            <a:r>
              <a:rPr sz="3200" smtClean="0"/>
              <a:t>5. EN SON MEZUN OLUNAN OKUL DİPLOMA SURETİ </a:t>
            </a:r>
            <a:br>
              <a:rPr sz="3200" smtClean="0"/>
            </a:br>
            <a:r>
              <a:rPr sz="3200" smtClean="0"/>
              <a:t>6. İKİ ADET VESİKALIK FOTOĞRAF </a:t>
            </a:r>
            <a:br>
              <a:rPr sz="3200" smtClean="0"/>
            </a:br>
            <a:r>
              <a:rPr sz="3200" smtClean="0"/>
              <a:t>7. SSK VEYA BAĞKUR KAYDI</a:t>
            </a:r>
            <a:r>
              <a:rPr sz="4000" smtClean="0"/>
              <a:t> </a:t>
            </a:r>
          </a:p>
          <a:p>
            <a:endParaRPr lang="tr-TR" sz="4000" b="1" dirty="0" smtClean="0"/>
          </a:p>
        </p:txBody>
      </p:sp>
      <p:pic>
        <p:nvPicPr>
          <p:cNvPr id="6" name="Resim 5"/>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927388485"/>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251520" y="228599"/>
            <a:ext cx="8208912" cy="6314851"/>
          </a:xfrm>
        </p:spPr>
        <p:txBody>
          <a:bodyPr>
            <a:normAutofit/>
          </a:bodyPr>
          <a:lstStyle/>
          <a:p>
            <a:r>
              <a:rPr sz="3600" b="1" u="sng" smtClean="0"/>
              <a:t>ACENTE ŞUBELERİ İÇİN İSTENEN BELGELER: </a:t>
            </a:r>
            <a:endParaRPr sz="3600" smtClean="0"/>
          </a:p>
          <a:p>
            <a:endParaRPr lang="tr-TR" sz="4000" b="1" dirty="0" smtClean="0"/>
          </a:p>
          <a:p>
            <a:pPr marL="514350" indent="-514350">
              <a:buFont typeface="+mj-lt"/>
              <a:buAutoNum type="arabicPeriod"/>
            </a:pPr>
            <a:r>
              <a:rPr sz="3200" smtClean="0"/>
              <a:t>TİCARET SİCİL GAZETESİ </a:t>
            </a:r>
            <a:endParaRPr lang="tr-TR" sz="3000" b="1" dirty="0" smtClean="0"/>
          </a:p>
        </p:txBody>
      </p:sp>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1196575538"/>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251520" y="228599"/>
            <a:ext cx="8208912" cy="6314851"/>
          </a:xfrm>
        </p:spPr>
        <p:txBody>
          <a:bodyPr>
            <a:normAutofit/>
          </a:bodyPr>
          <a:lstStyle/>
          <a:p>
            <a:r>
              <a:rPr sz="3200" b="1" u="sng" smtClean="0"/>
              <a:t>TÜZEL KİŞİ SİGORTA ACENTELERİ GERÇEK KİŞİ ORTAKLARI İÇİN </a:t>
            </a:r>
            <a:r>
              <a:rPr sz="3200" b="1" u="sng" smtClean="0"/>
              <a:t>İSTENEN </a:t>
            </a:r>
            <a:r>
              <a:rPr sz="3200" b="1" u="sng" smtClean="0"/>
              <a:t>BELGELER</a:t>
            </a:r>
          </a:p>
          <a:p>
            <a:endParaRPr lang="tr-TR" sz="3200" b="1" dirty="0" smtClean="0"/>
          </a:p>
        </p:txBody>
      </p:sp>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6 Metin kutusu"/>
          <p:cNvSpPr txBox="1"/>
          <p:nvPr/>
        </p:nvSpPr>
        <p:spPr>
          <a:xfrm>
            <a:off x="571472" y="1785926"/>
            <a:ext cx="7643866" cy="2831544"/>
          </a:xfrm>
          <a:prstGeom prst="rect">
            <a:avLst/>
          </a:prstGeom>
          <a:noFill/>
        </p:spPr>
        <p:txBody>
          <a:bodyPr wrap="square" rtlCol="0">
            <a:spAutoFit/>
          </a:bodyPr>
          <a:lstStyle/>
          <a:p>
            <a:r>
              <a:rPr sz="3200" smtClean="0"/>
              <a:t>1. VUKUATLI NÜFUS CÜZDANI SURETİ </a:t>
            </a:r>
            <a:br>
              <a:rPr sz="3200" smtClean="0"/>
            </a:br>
            <a:r>
              <a:rPr sz="3200" smtClean="0"/>
              <a:t>2.ARŞİV KAYITLI ADLİ SİCİL BELGESİ </a:t>
            </a:r>
            <a:r>
              <a:rPr sz="3200" u="sng" smtClean="0">
                <a:hlinkClick r:id="rId4"/>
              </a:rPr>
              <a:t/>
            </a:r>
            <a:br>
              <a:rPr sz="3200" u="sng" smtClean="0">
                <a:hlinkClick r:id="rId4"/>
              </a:rPr>
            </a:br>
            <a:r>
              <a:rPr sz="3200" smtClean="0"/>
              <a:t>3.İFLAS / KONKORDATO BEYANI</a:t>
            </a:r>
            <a:r>
              <a:rPr sz="3200" u="sng" smtClean="0">
                <a:hlinkClick r:id="rId5"/>
              </a:rPr>
              <a:t/>
            </a:r>
            <a:br>
              <a:rPr sz="3200" u="sng" smtClean="0">
                <a:hlinkClick r:id="rId5"/>
              </a:rPr>
            </a:br>
            <a:r>
              <a:rPr sz="3200" smtClean="0"/>
              <a:t>4.TAAHÜTNAME </a:t>
            </a:r>
            <a:r>
              <a:rPr sz="3200" u="sng" smtClean="0">
                <a:hlinkClick r:id="rId6"/>
              </a:rPr>
              <a:t>EK-1</a:t>
            </a:r>
            <a:r>
              <a:rPr sz="3200" smtClean="0"/>
              <a:t> </a:t>
            </a:r>
            <a:br>
              <a:rPr sz="3200" smtClean="0"/>
            </a:br>
            <a:r>
              <a:rPr sz="3200" smtClean="0"/>
              <a:t>5.BİLGİ FORMU </a:t>
            </a:r>
            <a:r>
              <a:rPr sz="3200" u="sng" smtClean="0">
                <a:hlinkClick r:id="rId7"/>
              </a:rPr>
              <a:t>EK-3</a:t>
            </a:r>
            <a:r>
              <a:rPr sz="3200" smtClean="0"/>
              <a:t> </a:t>
            </a:r>
          </a:p>
          <a:p>
            <a:endParaRPr lang="tr-TR" dirty="0"/>
          </a:p>
        </p:txBody>
      </p:sp>
    </p:spTree>
    <p:extLst>
      <p:ext uri="{BB962C8B-B14F-4D97-AF65-F5344CB8AC3E}">
        <p14:creationId xmlns:p14="http://schemas.microsoft.com/office/powerpoint/2010/main" xmlns="" val="1152114485"/>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23528" y="228599"/>
            <a:ext cx="8136904" cy="6314851"/>
          </a:xfrm>
        </p:spPr>
        <p:txBody>
          <a:bodyPr>
            <a:normAutofit/>
          </a:bodyPr>
          <a:lstStyle/>
          <a:p>
            <a:r>
              <a:rPr sz="3200" b="1" u="sng" smtClean="0"/>
              <a:t>TÜZEL KİŞİ SİGORTA ACENTELERİ TÜZEL KİŞİ ORTAKLARI İÇİN İSTENEN BELGELER</a:t>
            </a:r>
            <a:r>
              <a:rPr sz="3200" b="1" u="sng" smtClean="0"/>
              <a:t>: </a:t>
            </a:r>
            <a:endParaRPr sz="3200" b="1" u="sng" smtClean="0"/>
          </a:p>
          <a:p>
            <a:endParaRPr sz="3200" b="1" u="sng" smtClean="0"/>
          </a:p>
          <a:p>
            <a:r>
              <a:rPr sz="2800" smtClean="0"/>
              <a:t>1. </a:t>
            </a:r>
            <a:r>
              <a:rPr sz="2800" smtClean="0"/>
              <a:t>İFLAS / KONKORDATO BELGESİ (Şirketler İçin Ticaret Sicil memurluğu Tarafından Düzenebilmektedir) </a:t>
            </a:r>
            <a:r>
              <a:rPr sz="2800" u="sng" smtClean="0">
                <a:hlinkClick r:id="rId3"/>
              </a:rPr>
              <a:t/>
            </a:r>
            <a:br>
              <a:rPr sz="2800" u="sng" smtClean="0">
                <a:hlinkClick r:id="rId3"/>
              </a:rPr>
            </a:br>
            <a:r>
              <a:rPr sz="2800" smtClean="0"/>
              <a:t>2. TAAHÜTNAME </a:t>
            </a:r>
            <a:r>
              <a:rPr sz="2800" u="sng" smtClean="0">
                <a:hlinkClick r:id="rId4"/>
              </a:rPr>
              <a:t>EK-1</a:t>
            </a:r>
            <a:r>
              <a:rPr sz="2800" smtClean="0"/>
              <a:t> </a:t>
            </a:r>
            <a:br>
              <a:rPr sz="2800" smtClean="0"/>
            </a:br>
            <a:r>
              <a:rPr sz="2800" smtClean="0"/>
              <a:t>3. BİLGİ FORMU </a:t>
            </a:r>
            <a:r>
              <a:rPr sz="2800" u="sng" smtClean="0">
                <a:hlinkClick r:id="rId5"/>
              </a:rPr>
              <a:t>EK-3</a:t>
            </a:r>
            <a:r>
              <a:rPr sz="2800" smtClean="0"/>
              <a:t> </a:t>
            </a:r>
            <a:endParaRPr sz="2800"/>
          </a:p>
        </p:txBody>
      </p:sp>
      <p:pic>
        <p:nvPicPr>
          <p:cNvPr id="6" name="Resim 5"/>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1566636692"/>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23528" y="228599"/>
            <a:ext cx="8136904" cy="6314851"/>
          </a:xfrm>
        </p:spPr>
        <p:txBody>
          <a:bodyPr>
            <a:normAutofit fontScale="77500" lnSpcReduction="20000"/>
          </a:bodyPr>
          <a:lstStyle/>
          <a:p>
            <a:endParaRPr lang="tr-TR" sz="4000" b="1" dirty="0" smtClean="0"/>
          </a:p>
          <a:p>
            <a:r>
              <a:rPr sz="4000" b="1" smtClean="0"/>
              <a:t>*</a:t>
            </a:r>
            <a:r>
              <a:rPr sz="4000" smtClean="0"/>
              <a:t> TÜM BELGE, FOTOĞRAF VE BEYANLARIN DÜZENLENİŞ TARİHİ 6 AYDAN ESKİ OLMAMALIDIR </a:t>
            </a:r>
            <a:br>
              <a:rPr sz="4000" smtClean="0"/>
            </a:br>
            <a:r>
              <a:rPr sz="4000" smtClean="0"/>
              <a:t>* MESLEKİ TECRÜBE SSK VEYA BAĞKUR’DAN ALINACAK BELGE İLE İSPATLANMALIDIR. </a:t>
            </a:r>
            <a:br>
              <a:rPr sz="4000" smtClean="0"/>
            </a:br>
            <a:r>
              <a:rPr sz="4000" smtClean="0"/>
              <a:t>* SİGORTA ACENTELERİ MESLEKİ SORUMLULUK SİGORTASINI YAPTIRMAMIŞSA 31.12.2008 TARİHİNE KADAR TANZİM ETTİREREK BAŞVURU YAPILAN ODAYA İLETMEK ZORUNDADIR </a:t>
            </a:r>
            <a:br>
              <a:rPr sz="4000" smtClean="0"/>
            </a:br>
            <a:r>
              <a:rPr sz="4000" smtClean="0"/>
              <a:t>* SİGORTA ACENTELERİNİN, SİGORTA ŞİRKETİ İLE YAPILAN ACENTELİK SÖZLEŞMESİ YOKSA LEVHAYA KAYITTAN SONRA 6 AY İÇERİSİNDE EN AZ BİR SİGORTA ŞİRKETİ İLE ACENTELİK SÖZLEŞMESİ YAPARAK BAŞVURU YAPILAN ODAYA İLETMEK ZORUNDADIR</a:t>
            </a:r>
            <a:endParaRPr lang="tr-TR" sz="4000" b="1" dirty="0" smtClean="0"/>
          </a:p>
        </p:txBody>
      </p:sp>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385078279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7169" name="Object 1"/>
          <p:cNvGraphicFramePr>
            <a:graphicFrameLocks noChangeAspect="1"/>
          </p:cNvGraphicFramePr>
          <p:nvPr/>
        </p:nvGraphicFramePr>
        <p:xfrm>
          <a:off x="571472" y="500042"/>
          <a:ext cx="7643866" cy="5786477"/>
        </p:xfrm>
        <a:graphic>
          <a:graphicData uri="http://schemas.openxmlformats.org/presentationml/2006/ole">
            <p:oleObj spid="_x0000_s7169" name="Document" r:id="rId5" imgW="8880697" imgH="5348347" progId="Word.Document.8">
              <p:embed/>
            </p:oleObj>
          </a:graphicData>
        </a:graphic>
      </p:graphicFrame>
    </p:spTree>
    <p:extLst>
      <p:ext uri="{BB962C8B-B14F-4D97-AF65-F5344CB8AC3E}">
        <p14:creationId xmlns:p14="http://schemas.microsoft.com/office/powerpoint/2010/main" xmlns="" val="2217200556"/>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6 Metin kutusu"/>
          <p:cNvSpPr txBox="1"/>
          <p:nvPr/>
        </p:nvSpPr>
        <p:spPr>
          <a:xfrm>
            <a:off x="500034" y="500042"/>
            <a:ext cx="6929486" cy="461665"/>
          </a:xfrm>
          <a:prstGeom prst="rect">
            <a:avLst/>
          </a:prstGeom>
          <a:noFill/>
        </p:spPr>
        <p:txBody>
          <a:bodyPr wrap="square" rtlCol="0">
            <a:spAutoFit/>
          </a:bodyPr>
          <a:lstStyle/>
          <a:p>
            <a:r>
              <a:rPr sz="2400" b="1" u="sng" smtClean="0"/>
              <a:t>FİZİKİ ŞARTLAR TETKİK </a:t>
            </a:r>
            <a:r>
              <a:rPr sz="2400" b="1" u="sng" smtClean="0"/>
              <a:t>DİLEKÇESİ </a:t>
            </a:r>
            <a:endParaRPr sz="2400" smtClean="0"/>
          </a:p>
        </p:txBody>
      </p:sp>
      <p:sp>
        <p:nvSpPr>
          <p:cNvPr id="9" name="8 Metin kutusu"/>
          <p:cNvSpPr txBox="1"/>
          <p:nvPr/>
        </p:nvSpPr>
        <p:spPr>
          <a:xfrm>
            <a:off x="714348" y="1428736"/>
            <a:ext cx="7215238" cy="4524315"/>
          </a:xfrm>
          <a:prstGeom prst="rect">
            <a:avLst/>
          </a:prstGeom>
          <a:noFill/>
        </p:spPr>
        <p:txBody>
          <a:bodyPr wrap="square" rtlCol="0">
            <a:spAutoFit/>
          </a:bodyPr>
          <a:lstStyle/>
          <a:p>
            <a:r>
              <a:rPr b="1" smtClean="0"/>
              <a:t>TİCARET VE SANAYİ  ODASI BAŞKANLIĞI</a:t>
            </a:r>
            <a:endParaRPr smtClean="0"/>
          </a:p>
          <a:p>
            <a:r>
              <a:rPr b="1" smtClean="0"/>
              <a:t>GENEL SEKRETERLİK MAKAMINA</a:t>
            </a:r>
            <a:endParaRPr smtClean="0"/>
          </a:p>
          <a:p>
            <a:r>
              <a:rPr b="1" smtClean="0"/>
              <a:t>MUĞLA</a:t>
            </a:r>
            <a:endParaRPr smtClean="0"/>
          </a:p>
          <a:p>
            <a:r>
              <a:rPr smtClean="0"/>
              <a:t>								                     TARİH: … /.…/ /2010</a:t>
            </a:r>
          </a:p>
          <a:p>
            <a:r>
              <a:rPr smtClean="0"/>
              <a:t> </a:t>
            </a:r>
            <a:endParaRPr smtClean="0"/>
          </a:p>
          <a:p>
            <a:r>
              <a:rPr b="1" smtClean="0"/>
              <a:t> “SİGORTA ACENTELİĞİ FAALİYETİNİN YÜRÜLETECEĞİ MEKANIN SAHİP OLMASI GEREKEN ASGARİ FİZİKİ ŞARTLARA”</a:t>
            </a:r>
            <a:r>
              <a:rPr smtClean="0"/>
              <a:t> UYGUNLUĞUMUZUN TESPİTİ İÇİN </a:t>
            </a:r>
            <a:r>
              <a:rPr b="1" smtClean="0"/>
              <a:t>ODA TETKİK RAPORU DÜZENLENMESİNİ</a:t>
            </a:r>
            <a:r>
              <a:rPr smtClean="0"/>
              <a:t> TALEP ETMEKTEYİZ.</a:t>
            </a:r>
          </a:p>
          <a:p>
            <a:r>
              <a:rPr smtClean="0"/>
              <a:t> GEREĞİ BİLGİLERİNİZE ARZ </a:t>
            </a:r>
            <a:r>
              <a:rPr smtClean="0"/>
              <a:t>OLUNUR</a:t>
            </a:r>
            <a:r>
              <a:rPr smtClean="0"/>
              <a:t>.</a:t>
            </a:r>
            <a:r>
              <a:rPr smtClean="0"/>
              <a:t>	</a:t>
            </a:r>
          </a:p>
          <a:p>
            <a:r>
              <a:rPr smtClean="0"/>
              <a:t>									 </a:t>
            </a:r>
            <a:r>
              <a:rPr smtClean="0"/>
              <a:t>ACENTE </a:t>
            </a:r>
            <a:r>
              <a:rPr smtClean="0"/>
              <a:t>KAŞESİ</a:t>
            </a:r>
            <a:r>
              <a:rPr smtClean="0"/>
              <a:t>						   </a:t>
            </a:r>
            <a:r>
              <a:rPr smtClean="0"/>
              <a:t>YETKİLİ </a:t>
            </a:r>
            <a:r>
              <a:rPr smtClean="0"/>
              <a:t>İMZA</a:t>
            </a:r>
            <a:r>
              <a:rPr smtClean="0"/>
              <a:t> </a:t>
            </a:r>
          </a:p>
          <a:p>
            <a:r>
              <a:rPr smtClean="0"/>
              <a:t> </a:t>
            </a:r>
          </a:p>
          <a:p>
            <a:r>
              <a:rPr b="1" u="sng" smtClean="0"/>
              <a:t>FİZİKİ ŞARTLARA UYGUNLUK TALEP EDİLEN ADRES:</a:t>
            </a:r>
            <a:endParaRPr smtClean="0"/>
          </a:p>
          <a:p>
            <a:endParaRPr lang="tr-TR"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642910" y="571480"/>
            <a:ext cx="7429552" cy="830997"/>
          </a:xfrm>
          <a:prstGeom prst="rect">
            <a:avLst/>
          </a:prstGeom>
          <a:noFill/>
        </p:spPr>
        <p:txBody>
          <a:bodyPr wrap="square" rtlCol="0">
            <a:spAutoFit/>
          </a:bodyPr>
          <a:lstStyle/>
          <a:p>
            <a:r>
              <a:rPr sz="2400" b="1" u="sng" smtClean="0"/>
              <a:t>FİZİKİ ŞARTLARIN YERİNE GETİRİLMESİ İLE </a:t>
            </a:r>
            <a:r>
              <a:rPr sz="2400" b="1" u="sng" smtClean="0"/>
              <a:t>İLGİLİ </a:t>
            </a:r>
            <a:r>
              <a:rPr sz="2400" b="1" u="sng" smtClean="0"/>
              <a:t>TAAHHÜTNAME</a:t>
            </a:r>
            <a:endParaRPr sz="2400" smtClean="0"/>
          </a:p>
        </p:txBody>
      </p:sp>
      <p:sp>
        <p:nvSpPr>
          <p:cNvPr id="4" name="3 Metin kutusu"/>
          <p:cNvSpPr txBox="1"/>
          <p:nvPr/>
        </p:nvSpPr>
        <p:spPr>
          <a:xfrm>
            <a:off x="642910" y="1500174"/>
            <a:ext cx="7500990" cy="4893647"/>
          </a:xfrm>
          <a:prstGeom prst="rect">
            <a:avLst/>
          </a:prstGeom>
          <a:noFill/>
        </p:spPr>
        <p:txBody>
          <a:bodyPr wrap="square" rtlCol="0">
            <a:spAutoFit/>
          </a:bodyPr>
          <a:lstStyle/>
          <a:p>
            <a:r>
              <a:rPr sz="1200" smtClean="0"/>
              <a:t>Sigorta Acenteliği faaliyetini yürüttüğümüz mekânın; müstakil bir bina/iş merkezi içerisinde; fiziki olarak ayrılmış, müstakil bir girişe sahip, başlıbaşına kullanılmaya elverişli bağımsız bir mekân olduğunu; münhasıran Sigorta Acenteliği yapılan bu mekanda işletmeye ait en az 1’er adet bilgisayar, yazıcı ve faks cihazının, poliçe düzenlemeye, müşteri cari hesabını takip etmeye ve yazışma yapmaya uygun programların, yeterli arşivleme sisteminin, internet bağlantısının, elektronik posta adresinin, müşteri oturma grubunun bulunduğunu ve tüm sigortacılık işlemleri için statik IP adresi kullanacağımızı </a:t>
            </a:r>
          </a:p>
          <a:p>
            <a:r>
              <a:rPr sz="1200" smtClean="0"/>
              <a:t>beyan/taahhüt ederiz.  …./..../....</a:t>
            </a:r>
          </a:p>
          <a:p>
            <a:r>
              <a:rPr sz="1200" smtClean="0"/>
              <a:t> </a:t>
            </a:r>
          </a:p>
          <a:p>
            <a:r>
              <a:rPr sz="1200" smtClean="0"/>
              <a:t>EKLER: </a:t>
            </a:r>
          </a:p>
          <a:p>
            <a:pPr lvl="0"/>
            <a:r>
              <a:rPr sz="1200" smtClean="0"/>
              <a:t>	Sigorta acenteliği faaliyetinin yürütüldüğü işyerine ilişkin sigorta acentesine ait tapu veya kira sözleşmesi sureti</a:t>
            </a:r>
          </a:p>
          <a:p>
            <a:pPr lvl="0"/>
            <a:r>
              <a:rPr sz="1200" smtClean="0"/>
              <a:t>İlgili belediye tarafından sigorta acentesi adına düzenlenmiş “İşyeri Açma ve Çalışma Ruhsatı”nın sureti,</a:t>
            </a:r>
          </a:p>
          <a:p>
            <a:pPr lvl="0"/>
            <a:r>
              <a:rPr sz="1200" smtClean="0"/>
              <a:t>Vergi levhası sureti,</a:t>
            </a:r>
          </a:p>
          <a:p>
            <a:pPr lvl="0"/>
            <a:r>
              <a:rPr sz="1200" smtClean="0"/>
              <a:t>	Sigorta acentesi adına kayıtlı elektrik/ telefon/su/doğalgaz/ADSL faturaları (en az ikisinin) </a:t>
            </a:r>
            <a:r>
              <a:rPr sz="1200" smtClean="0"/>
              <a:t>sureti</a:t>
            </a:r>
            <a:r>
              <a:rPr sz="1200" smtClean="0"/>
              <a:t>.</a:t>
            </a:r>
            <a:r>
              <a:rPr sz="1200" smtClean="0"/>
              <a:t>	</a:t>
            </a:r>
          </a:p>
          <a:p>
            <a:r>
              <a:rPr sz="1200" smtClean="0"/>
              <a:t>(Gerçek kişi için) 				    	     	       Sigorta </a:t>
            </a:r>
            <a:r>
              <a:rPr sz="1200" smtClean="0"/>
              <a:t>Acentesinin </a:t>
            </a:r>
            <a:r>
              <a:rPr sz="1200" smtClean="0"/>
              <a:t>							                                      Adı Soyadı   </a:t>
            </a:r>
            <a:r>
              <a:rPr sz="1200" smtClean="0"/>
              <a:t>İMZA </a:t>
            </a:r>
            <a:r>
              <a:rPr sz="1200" smtClean="0"/>
              <a:t> </a:t>
            </a:r>
          </a:p>
          <a:p>
            <a:r>
              <a:rPr sz="1200" smtClean="0"/>
              <a:t>						                  </a:t>
            </a:r>
          </a:p>
          <a:p>
            <a:r>
              <a:rPr sz="1200" smtClean="0"/>
              <a:t> (Tüzel kişi için) 				      	                     Sigorta Acentesinin </a:t>
            </a:r>
          </a:p>
          <a:p>
            <a:r>
              <a:rPr sz="1200" smtClean="0"/>
              <a:t>							                                          Unvanı			</a:t>
            </a:r>
          </a:p>
          <a:p>
            <a:r>
              <a:rPr sz="1200" smtClean="0"/>
              <a:t> 						                    Acente Yetkilisinin</a:t>
            </a:r>
          </a:p>
          <a:p>
            <a:r>
              <a:rPr sz="1200" smtClean="0"/>
              <a:t>						                    Adı Soyadı						                    (İmza) </a:t>
            </a:r>
            <a:r>
              <a:rPr sz="1200" u="sng" smtClean="0"/>
              <a:t> </a:t>
            </a:r>
            <a:endParaRPr sz="1200" smtClean="0"/>
          </a:p>
          <a:p>
            <a:endParaRPr lang="tr-TR" sz="12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645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64513" name="Object 1"/>
          <p:cNvGraphicFramePr>
            <a:graphicFrameLocks noChangeAspect="1"/>
          </p:cNvGraphicFramePr>
          <p:nvPr/>
        </p:nvGraphicFramePr>
        <p:xfrm>
          <a:off x="2214546" y="142852"/>
          <a:ext cx="4304369" cy="6091224"/>
        </p:xfrm>
        <a:graphic>
          <a:graphicData uri="http://schemas.openxmlformats.org/presentationml/2006/ole">
            <p:oleObj spid="_x0000_s64513" name="Acrobat Document" r:id="rId5" imgW="5017680" imgH="7064640" progId="AcroExch.Document.11">
              <p:embed/>
            </p:oleObj>
          </a:graphicData>
        </a:graphic>
      </p:graphicFrame>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665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5" name="4 Metin kutusu"/>
          <p:cNvSpPr txBox="1"/>
          <p:nvPr/>
        </p:nvSpPr>
        <p:spPr>
          <a:xfrm>
            <a:off x="857224" y="357166"/>
            <a:ext cx="7286676" cy="5692737"/>
          </a:xfrm>
          <a:prstGeom prst="rect">
            <a:avLst/>
          </a:prstGeom>
          <a:noFill/>
        </p:spPr>
        <p:txBody>
          <a:bodyPr wrap="square" rtlCol="0">
            <a:spAutoFit/>
          </a:bodyPr>
          <a:lstStyle/>
          <a:p>
            <a:r>
              <a:rPr sz="1400" b="1" smtClean="0"/>
              <a:t>Ek-2</a:t>
            </a:r>
            <a:r>
              <a:rPr sz="1400" b="1" smtClean="0"/>
              <a:t>							</a:t>
            </a:r>
            <a:endParaRPr sz="1200" smtClean="0"/>
          </a:p>
          <a:p>
            <a:r>
              <a:rPr sz="1400" b="1" u="sng" smtClean="0"/>
              <a:t>TAAHHÜTNAME </a:t>
            </a:r>
            <a:r>
              <a:rPr sz="1400" b="1" u="sng" baseline="30000" smtClean="0"/>
              <a:t>*</a:t>
            </a:r>
            <a:r>
              <a:rPr sz="1400" b="1" smtClean="0"/>
              <a:t> </a:t>
            </a:r>
            <a:endParaRPr sz="1200" smtClean="0"/>
          </a:p>
          <a:p>
            <a:r>
              <a:rPr sz="1400" b="1" smtClean="0"/>
              <a:t>T.C. BAŞBAKANLIK </a:t>
            </a:r>
            <a:endParaRPr sz="1200" smtClean="0"/>
          </a:p>
          <a:p>
            <a:r>
              <a:rPr sz="1400" b="1" smtClean="0"/>
              <a:t>HAZİNE MÜSTEŞARLIĞINA</a:t>
            </a:r>
            <a:endParaRPr sz="1200" smtClean="0"/>
          </a:p>
          <a:p>
            <a:r>
              <a:rPr sz="1400" smtClean="0"/>
              <a:t> </a:t>
            </a:r>
          </a:p>
          <a:p>
            <a:r>
              <a:rPr sz="1400" smtClean="0"/>
              <a:t>	5684 sayılı Sigortacılık Kanunu’nun 23 üncü maddesinin on ikinci fıkrasının “</a:t>
            </a:r>
            <a:r>
              <a:rPr sz="1400" i="1" smtClean="0"/>
              <a:t>Sigorta şirketlerinin, sigorta sözleşmeleri için brokerlik yapanların ve sigorta eksperlerinin yönetim ve denetiminde bulunan kişiler ile bunlar adına imza atmaya yetkili olanlar sigorta acentelerinin yönetim ve denetim kurullarında görev alamaz; imzaya yetkili olarak çalışamaz; bu şirketlere ortak olamaz ve bunlardan ücret karşılığı herhangi bir iş kabul edemez. Bu sınırlandırmalar söz konusu kimselerin eş ve velayeti altındaki çocukları için de geçerlidir. Ancak, sigorta şirketlerinin yönetiminde, denetiminde bulunan kişiler ile bunlar adına imza atmaya yetkili olanların eş ve velayeti altındaki çocukları için sınırlandırma bu kişilerin faaliyette bulunduğu şirketin sigorta acenteliği içindir.</a:t>
            </a:r>
            <a:r>
              <a:rPr sz="1400" smtClean="0"/>
              <a:t>” hükmüne aykırı bir durumumun bulunmadığını beyan/taahhüt ederim.  ......./....../......</a:t>
            </a:r>
            <a:r>
              <a:rPr sz="1200" smtClean="0"/>
              <a:t>	</a:t>
            </a:r>
            <a:r>
              <a:rPr sz="1200" smtClean="0"/>
              <a:t>	</a:t>
            </a:r>
            <a:r>
              <a:rPr sz="1400" smtClean="0"/>
              <a:t>								Adı </a:t>
            </a:r>
            <a:r>
              <a:rPr sz="1400" smtClean="0"/>
              <a:t>Soyadı </a:t>
            </a:r>
            <a:r>
              <a:rPr sz="1400" smtClean="0"/>
              <a:t>		          					(İmza)</a:t>
            </a:r>
          </a:p>
          <a:p>
            <a:r>
              <a:rPr sz="1400" u="sng" smtClean="0"/>
              <a:t> </a:t>
            </a:r>
            <a:endParaRPr sz="1400" smtClean="0"/>
          </a:p>
          <a:p>
            <a:pPr lvl="0"/>
            <a:r>
              <a:rPr sz="1400" u="sng" smtClean="0"/>
              <a:t>Taahhütname alınacak kişiler </a:t>
            </a:r>
            <a:endParaRPr sz="1400" smtClean="0"/>
          </a:p>
          <a:p>
            <a:r>
              <a:rPr sz="1400" smtClean="0"/>
              <a:t> </a:t>
            </a:r>
          </a:p>
          <a:p>
            <a:pPr lvl="1"/>
            <a:r>
              <a:rPr sz="1400" smtClean="0"/>
              <a:t>Gerçek kişi sigorta acenteleri, </a:t>
            </a:r>
          </a:p>
          <a:p>
            <a:pPr lvl="1"/>
            <a:r>
              <a:rPr sz="1400" smtClean="0"/>
              <a:t>Tüzel kişi sigorta acentelerinin müdürleri ve gerçek kişi ortakları ile tüzel kişi ortaklarının gerçek kişi ortakları,</a:t>
            </a:r>
          </a:p>
          <a:p>
            <a:pPr lvl="1"/>
            <a:r>
              <a:rPr sz="1400" smtClean="0"/>
              <a:t>Tüzel kişi acenteleri sigorta işlemleri bakımından temsil ve ilzama yetkili olanlar.</a:t>
            </a:r>
          </a:p>
          <a:p>
            <a:endParaRPr lang="tr-TR" sz="14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23528" y="228599"/>
            <a:ext cx="8136904" cy="6314851"/>
          </a:xfrm>
        </p:spPr>
        <p:txBody>
          <a:bodyPr>
            <a:normAutofit fontScale="70000" lnSpcReduction="20000"/>
          </a:bodyPr>
          <a:lstStyle/>
          <a:p>
            <a:endParaRPr lang="tr-TR" sz="4000" b="1" dirty="0" smtClean="0"/>
          </a:p>
          <a:p>
            <a:pPr>
              <a:buFont typeface="Wingdings" pitchFamily="2" charset="2"/>
              <a:buChar char="Ø"/>
            </a:pPr>
            <a:r>
              <a:rPr sz="4800" u="sng" smtClean="0"/>
              <a:t>MUAMELAT BİRİMİ</a:t>
            </a:r>
            <a:endParaRPr sz="4800" smtClean="0"/>
          </a:p>
          <a:p>
            <a:pPr>
              <a:buFont typeface="Wingdings" pitchFamily="2" charset="2"/>
              <a:buChar char="Ø"/>
            </a:pPr>
            <a:endParaRPr lang="tr-TR" sz="4800" b="1" dirty="0" smtClean="0">
              <a:solidFill>
                <a:schemeClr val="accent3">
                  <a:lumMod val="75000"/>
                </a:schemeClr>
              </a:solidFill>
            </a:endParaRPr>
          </a:p>
          <a:p>
            <a:r>
              <a:rPr sz="4000" smtClean="0"/>
              <a:t>Odaların işleyişine, üyelik kaydına, organ toplantılarına, odalarca verilen hizmetler ile onaylanan ve düzenlenen belgelere, örf, adet ve teamüller ile uyulması zorunlu mesleki kararlara, tahkime, odalarca tutulan defterlere ve bunların kayıt usulüne, odaların bünyesinde kayıt gören, düzenlenen ve dosyalanan her türlü evrak, belge ve defterlerin muhafazasına ve imhasına, ehliyet, temsil ve imza yetkisi ile genel sekreter ve yardımcılarının görev ve yetkilerine ve odalarca yürütülen diğer iş ve işlemlere ilişkin usul ve esasları düzenlemektir.</a:t>
            </a:r>
          </a:p>
          <a:p>
            <a:endParaRPr lang="tr-TR" sz="4000" b="1" dirty="0" smtClean="0"/>
          </a:p>
        </p:txBody>
      </p:sp>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4153593948"/>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357158" y="285728"/>
            <a:ext cx="7858180" cy="5909310"/>
          </a:xfrm>
          <a:prstGeom prst="rect">
            <a:avLst/>
          </a:prstGeom>
          <a:noFill/>
        </p:spPr>
        <p:txBody>
          <a:bodyPr wrap="square" rtlCol="0">
            <a:spAutoFit/>
          </a:bodyPr>
          <a:lstStyle/>
          <a:p>
            <a:pPr algn="ctr"/>
            <a:r>
              <a:rPr sz="1400" b="1" smtClean="0"/>
              <a:t>Ek-3</a:t>
            </a:r>
            <a:endParaRPr sz="1400" smtClean="0"/>
          </a:p>
          <a:p>
            <a:pPr algn="ctr"/>
            <a:r>
              <a:rPr sz="1400" b="1" u="sng" smtClean="0"/>
              <a:t>TAAHHÜTNAME</a:t>
            </a:r>
            <a:endParaRPr sz="1400" smtClean="0"/>
          </a:p>
          <a:p>
            <a:pPr algn="ctr"/>
            <a:r>
              <a:rPr sz="1400" b="1" smtClean="0"/>
              <a:t> </a:t>
            </a:r>
            <a:endParaRPr sz="1400" smtClean="0"/>
          </a:p>
          <a:p>
            <a:pPr algn="ctr"/>
            <a:r>
              <a:rPr sz="1400" b="1" smtClean="0"/>
              <a:t>T.C. BAŞBAKANLIK </a:t>
            </a:r>
            <a:endParaRPr sz="1400" smtClean="0"/>
          </a:p>
          <a:p>
            <a:pPr algn="ctr"/>
            <a:r>
              <a:rPr sz="1400" b="1" smtClean="0"/>
              <a:t>HAZİNE MÜSTEŞARLIĞINA</a:t>
            </a:r>
            <a:endParaRPr sz="1400" smtClean="0"/>
          </a:p>
          <a:p>
            <a:r>
              <a:rPr sz="1400" b="1" smtClean="0"/>
              <a:t> </a:t>
            </a:r>
            <a:endParaRPr sz="1400" smtClean="0"/>
          </a:p>
          <a:p>
            <a:r>
              <a:rPr sz="1400" smtClean="0"/>
              <a:t>	5684 sayılı Sigortacılık Kanununun 03.04.2013 tarihli ve 6456 sayılı Kanunla değişik 23 üncü maddesinin onuncu fıkrası kapsamında “</a:t>
            </a:r>
            <a:r>
              <a:rPr sz="1400" i="1" smtClean="0"/>
              <a:t>Bankalar ile özel kanunla kurulmuş ve kendisine sigorta acenteliği yapma yetkisi tanınan kurumlar hariç olmak üzere, sigorta acenteleri, bireysel emeklilik işlemleriyle ilgili aracılık ile Müsteşarlığın uygun göreceği sigortacılıkla bağlantılı diğer aracılık faaliyetleri dışında başka bir ticari faaliyette bulunamaz.”</a:t>
            </a:r>
            <a:r>
              <a:rPr sz="1400" smtClean="0"/>
              <a:t> hükmüne aykırılık teşkil edecek bir faaliyetimizin bulunmadığını beyan/taahhüt ederiz.  ......./......./.......</a:t>
            </a:r>
          </a:p>
          <a:p>
            <a:r>
              <a:rPr sz="1400" smtClean="0"/>
              <a:t>	</a:t>
            </a:r>
          </a:p>
          <a:p>
            <a:r>
              <a:rPr sz="1400" smtClean="0"/>
              <a:t>(Gerçek kişi için) 				    	     	</a:t>
            </a:r>
            <a:r>
              <a:rPr sz="1400" smtClean="0"/>
              <a:t>    </a:t>
            </a:r>
            <a:r>
              <a:rPr sz="1400" smtClean="0"/>
              <a:t>                    </a:t>
            </a:r>
            <a:r>
              <a:rPr sz="1400" smtClean="0"/>
              <a:t>Sigorta Acentesinin </a:t>
            </a:r>
          </a:p>
          <a:p>
            <a:r>
              <a:rPr sz="1400" smtClean="0"/>
              <a:t>							                                      Adı Soyadı</a:t>
            </a:r>
          </a:p>
          <a:p>
            <a:r>
              <a:rPr sz="1400" smtClean="0"/>
              <a:t>   </a:t>
            </a:r>
            <a:r>
              <a:rPr sz="1400" smtClean="0"/>
              <a:t>(İmza)</a:t>
            </a:r>
          </a:p>
          <a:p>
            <a:r>
              <a:rPr sz="1400" smtClean="0"/>
              <a:t> </a:t>
            </a:r>
          </a:p>
          <a:p>
            <a:r>
              <a:rPr sz="1400" smtClean="0"/>
              <a:t> (Tüzel kişi için) 				      	</a:t>
            </a:r>
            <a:r>
              <a:rPr sz="1400" smtClean="0"/>
              <a:t>                    </a:t>
            </a:r>
            <a:r>
              <a:rPr sz="1400" smtClean="0"/>
              <a:t>                                 </a:t>
            </a:r>
            <a:r>
              <a:rPr sz="1400" smtClean="0"/>
              <a:t>Sigorta Acentesinin </a:t>
            </a:r>
          </a:p>
          <a:p>
            <a:r>
              <a:rPr sz="1400" smtClean="0"/>
              <a:t> Unvanı</a:t>
            </a:r>
            <a:r>
              <a:rPr sz="1400" smtClean="0"/>
              <a:t>		</a:t>
            </a:r>
          </a:p>
          <a:p>
            <a:r>
              <a:rPr sz="1400" smtClean="0"/>
              <a:t> 						</a:t>
            </a:r>
            <a:r>
              <a:rPr sz="1400" smtClean="0"/>
              <a:t>                           </a:t>
            </a:r>
            <a:r>
              <a:rPr sz="1400" smtClean="0"/>
              <a:t>                    </a:t>
            </a:r>
            <a:r>
              <a:rPr sz="1400" smtClean="0"/>
              <a:t>Acente </a:t>
            </a:r>
            <a:r>
              <a:rPr sz="1400" smtClean="0"/>
              <a:t>Yetkilisinin</a:t>
            </a:r>
          </a:p>
          <a:p>
            <a:r>
              <a:rPr sz="1400" smtClean="0"/>
              <a:t>Adı </a:t>
            </a:r>
            <a:r>
              <a:rPr sz="1400" smtClean="0"/>
              <a:t>Soyadı</a:t>
            </a:r>
          </a:p>
          <a:p>
            <a:r>
              <a:rPr sz="1400" smtClean="0"/>
              <a:t>(</a:t>
            </a:r>
            <a:r>
              <a:rPr sz="1400" smtClean="0"/>
              <a:t>İmza) </a:t>
            </a:r>
            <a:r>
              <a:rPr sz="1400" u="sng" smtClean="0"/>
              <a:t> </a:t>
            </a:r>
            <a:endParaRPr sz="1400" smtClean="0"/>
          </a:p>
          <a:p>
            <a:endParaRPr lang="tr-TR" sz="14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4" name="3 Metin kutusu"/>
          <p:cNvSpPr txBox="1"/>
          <p:nvPr/>
        </p:nvSpPr>
        <p:spPr>
          <a:xfrm>
            <a:off x="571472" y="500042"/>
            <a:ext cx="7500990" cy="1200329"/>
          </a:xfrm>
          <a:prstGeom prst="rect">
            <a:avLst/>
          </a:prstGeom>
          <a:noFill/>
        </p:spPr>
        <p:txBody>
          <a:bodyPr wrap="square" rtlCol="0">
            <a:spAutoFit/>
          </a:bodyPr>
          <a:lstStyle/>
          <a:p>
            <a:r>
              <a:rPr b="1" u="sng" smtClean="0"/>
              <a:t>SİGORTA EKSPER KURULUŞU </a:t>
            </a:r>
            <a:endParaRPr smtClean="0"/>
          </a:p>
          <a:p>
            <a:r>
              <a:rPr b="1" smtClean="0"/>
              <a:t> </a:t>
            </a:r>
            <a:endParaRPr smtClean="0"/>
          </a:p>
          <a:p>
            <a:pPr fontAlgn="t"/>
            <a:r>
              <a:rPr b="1" u="sng" smtClean="0"/>
              <a:t>TÜM SİGORTA EKSPERLERİ İÇİN İSTENEN BELGELER:</a:t>
            </a:r>
            <a:endParaRPr smtClean="0"/>
          </a:p>
          <a:p>
            <a:endParaRPr lang="tr-TR" dirty="0"/>
          </a:p>
        </p:txBody>
      </p:sp>
      <p:sp>
        <p:nvSpPr>
          <p:cNvPr id="5" name="4 Metin kutusu"/>
          <p:cNvSpPr txBox="1"/>
          <p:nvPr/>
        </p:nvSpPr>
        <p:spPr>
          <a:xfrm>
            <a:off x="500034" y="1571612"/>
            <a:ext cx="7572428" cy="4278094"/>
          </a:xfrm>
          <a:prstGeom prst="rect">
            <a:avLst/>
          </a:prstGeom>
          <a:noFill/>
        </p:spPr>
        <p:txBody>
          <a:bodyPr wrap="square" rtlCol="0">
            <a:spAutoFit/>
          </a:bodyPr>
          <a:lstStyle/>
          <a:p>
            <a:pPr fontAlgn="t"/>
            <a:r>
              <a:rPr sz="1600" smtClean="0"/>
              <a:t>1.     VUKUATLI NÜFUS CÜZDANI SURETİ (Asıl)</a:t>
            </a:r>
          </a:p>
          <a:p>
            <a:pPr fontAlgn="t"/>
            <a:r>
              <a:rPr sz="1600" smtClean="0"/>
              <a:t>2.     İKAMETGAH BELGESİ (EV ADRESİ) (Asıl)</a:t>
            </a:r>
          </a:p>
          <a:p>
            <a:pPr fontAlgn="t"/>
            <a:r>
              <a:rPr sz="1600" smtClean="0"/>
              <a:t>3.     ARŞİV KAYITLI ADLİ SİCİL BELGESİ (Asıl)</a:t>
            </a:r>
          </a:p>
          <a:p>
            <a:pPr fontAlgn="t"/>
            <a:r>
              <a:rPr sz="1600" smtClean="0"/>
              <a:t>4.     İFLAS KONKORDATO BELGESİ (Asıl)</a:t>
            </a:r>
          </a:p>
          <a:p>
            <a:pPr fontAlgn="t"/>
            <a:r>
              <a:rPr sz="1600" smtClean="0"/>
              <a:t>5.     VESİKALIK FOTOĞRAF (jpec 94*128 USB veya CD ile)</a:t>
            </a:r>
          </a:p>
          <a:p>
            <a:pPr fontAlgn="t"/>
            <a:r>
              <a:rPr sz="1600" smtClean="0"/>
              <a:t>6.     VESİKALIK FOTOĞRAF (10 Adet)</a:t>
            </a:r>
          </a:p>
          <a:p>
            <a:pPr fontAlgn="t"/>
            <a:r>
              <a:rPr sz="1600" smtClean="0"/>
              <a:t>7.     EN SON MEZUN OLUNAN OKUL DİPLOMA SURETİ</a:t>
            </a:r>
          </a:p>
          <a:p>
            <a:pPr fontAlgn="t"/>
            <a:r>
              <a:rPr sz="1600" smtClean="0"/>
              <a:t>8.     TAAHHÜTNAME  (</a:t>
            </a:r>
            <a:r>
              <a:rPr sz="1600" u="sng" smtClean="0">
                <a:hlinkClick r:id="rId4"/>
              </a:rPr>
              <a:t>EK-2</a:t>
            </a:r>
            <a:r>
              <a:rPr sz="1600" smtClean="0"/>
              <a:t>) Asıl ve Islak İmzalı</a:t>
            </a:r>
          </a:p>
          <a:p>
            <a:pPr fontAlgn="t"/>
            <a:r>
              <a:rPr sz="1600" smtClean="0"/>
              <a:t>9.     BİLGİ FORMU (</a:t>
            </a:r>
            <a:r>
              <a:rPr sz="1600" u="sng" smtClean="0">
                <a:hlinkClick r:id="rId5"/>
              </a:rPr>
              <a:t>EK-3</a:t>
            </a:r>
            <a:r>
              <a:rPr sz="1600" smtClean="0"/>
              <a:t>) Asıl ve Islak İmzalı</a:t>
            </a:r>
          </a:p>
          <a:p>
            <a:pPr fontAlgn="t"/>
            <a:r>
              <a:rPr sz="1600" smtClean="0"/>
              <a:t>10.   (YABANCI DİL BİLİNİYORSA) YABACI DİL BELGESİ</a:t>
            </a:r>
          </a:p>
          <a:p>
            <a:pPr fontAlgn="t"/>
            <a:r>
              <a:rPr sz="1600" smtClean="0"/>
              <a:t>11.   HAZİNE MÜSTEŞARLIĞI TARAFINDAN VERİLEN RUHSATNAME SURETİ</a:t>
            </a:r>
          </a:p>
          <a:p>
            <a:pPr fontAlgn="t"/>
            <a:r>
              <a:rPr sz="1600" smtClean="0"/>
              <a:t>12.   TELEFON / E-POSTA VB. BİLGİLER İÇİN BEYAN</a:t>
            </a:r>
          </a:p>
          <a:p>
            <a:pPr fontAlgn="t"/>
            <a:r>
              <a:rPr sz="1600" smtClean="0"/>
              <a:t> </a:t>
            </a:r>
          </a:p>
          <a:p>
            <a:pPr fontAlgn="t"/>
            <a:r>
              <a:rPr sz="1600" smtClean="0"/>
              <a:t>GERÇEK KİŞİ SİGORTA EKSPERLİK FİRMASI İÇİN İSTENEN BELGELER:</a:t>
            </a:r>
          </a:p>
          <a:p>
            <a:pPr fontAlgn="t"/>
            <a:r>
              <a:rPr sz="1600" smtClean="0"/>
              <a:t>1.     VERGİ LEVHASI SURETİ</a:t>
            </a:r>
          </a:p>
          <a:p>
            <a:pPr fontAlgn="t"/>
            <a:r>
              <a:rPr sz="1600" smtClean="0"/>
              <a:t>2.     ADRES, TELEFON, FAKS VE E-POSTA BEYANI</a:t>
            </a:r>
          </a:p>
          <a:p>
            <a:endParaRPr lang="tr-TR" sz="16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642910" y="500042"/>
            <a:ext cx="7358114" cy="5755422"/>
          </a:xfrm>
          <a:prstGeom prst="rect">
            <a:avLst/>
          </a:prstGeom>
          <a:noFill/>
        </p:spPr>
        <p:txBody>
          <a:bodyPr wrap="square" rtlCol="0">
            <a:spAutoFit/>
          </a:bodyPr>
          <a:lstStyle/>
          <a:p>
            <a:pPr fontAlgn="t"/>
            <a:r>
              <a:rPr sz="1600" smtClean="0"/>
              <a:t>TÜZEL KİŞİ SİGORTA EKSPERLİK FİRMASI İÇİN İSTENEN BELGELER:</a:t>
            </a:r>
          </a:p>
          <a:p>
            <a:pPr fontAlgn="t"/>
            <a:r>
              <a:rPr sz="1600" smtClean="0"/>
              <a:t>1.     TİCARET SİCİL GAZETESİ</a:t>
            </a:r>
          </a:p>
          <a:p>
            <a:pPr fontAlgn="t"/>
            <a:r>
              <a:rPr sz="1600" smtClean="0"/>
              <a:t>2.     ŞİRKET ANA SÖZLEŞME SURETİ</a:t>
            </a:r>
          </a:p>
          <a:p>
            <a:pPr fontAlgn="t"/>
            <a:r>
              <a:rPr sz="1600" smtClean="0"/>
              <a:t>3.     TİCARET SİCİLİ TASDİKNAMESİ</a:t>
            </a:r>
          </a:p>
          <a:p>
            <a:pPr fontAlgn="t"/>
            <a:r>
              <a:rPr sz="1600" smtClean="0"/>
              <a:t>4.     VERGİ LEVHASI SURETİ</a:t>
            </a:r>
          </a:p>
          <a:p>
            <a:pPr fontAlgn="t"/>
            <a:r>
              <a:rPr sz="1600" smtClean="0"/>
              <a:t>5.     İFLAS KONKORDATO BELGESİ (Asıl)</a:t>
            </a:r>
          </a:p>
          <a:p>
            <a:pPr fontAlgn="t"/>
            <a:r>
              <a:rPr sz="1600" smtClean="0"/>
              <a:t>6.     TAAHHÜTNAME  (</a:t>
            </a:r>
            <a:r>
              <a:rPr sz="1600" u="sng" smtClean="0">
                <a:hlinkClick r:id="rId4"/>
              </a:rPr>
              <a:t>EK-2</a:t>
            </a:r>
            <a:r>
              <a:rPr sz="1600" smtClean="0"/>
              <a:t>) Asıl ve Islak İmzalı</a:t>
            </a:r>
          </a:p>
          <a:p>
            <a:pPr fontAlgn="t"/>
            <a:r>
              <a:rPr sz="1600" smtClean="0"/>
              <a:t>7.     BİLGİ FORMU (</a:t>
            </a:r>
            <a:r>
              <a:rPr sz="1600" u="sng" smtClean="0">
                <a:hlinkClick r:id="rId5"/>
              </a:rPr>
              <a:t>EK-3</a:t>
            </a:r>
            <a:r>
              <a:rPr sz="1600" smtClean="0"/>
              <a:t>) Asıl ve Islak İmzalı</a:t>
            </a:r>
          </a:p>
          <a:p>
            <a:pPr fontAlgn="t"/>
            <a:r>
              <a:rPr sz="1600" smtClean="0"/>
              <a:t>8.     TELEFON / E-POSTA VB. BİLGİLER İÇİN BEYAN</a:t>
            </a:r>
          </a:p>
          <a:p>
            <a:pPr fontAlgn="t"/>
            <a:r>
              <a:rPr sz="1600" smtClean="0"/>
              <a:t> </a:t>
            </a:r>
          </a:p>
          <a:p>
            <a:pPr fontAlgn="t"/>
            <a:r>
              <a:rPr sz="1600" smtClean="0"/>
              <a:t>TÜZEL KİŞİ SİGORTA EKSPERLİK FİRMASI ŞUBELERİ İÇİN İSTENEN BELGELER:</a:t>
            </a:r>
          </a:p>
          <a:p>
            <a:pPr fontAlgn="t"/>
            <a:r>
              <a:rPr sz="1600" smtClean="0"/>
              <a:t>1.     TİCARET SİCİL GAZETESİ</a:t>
            </a:r>
          </a:p>
          <a:p>
            <a:pPr fontAlgn="t"/>
            <a:r>
              <a:rPr sz="1600" smtClean="0"/>
              <a:t>2.     TELEFON / E-POSTA VB. BİLGİLER İÇİN BEYAN</a:t>
            </a:r>
          </a:p>
          <a:p>
            <a:pPr fontAlgn="t"/>
            <a:r>
              <a:rPr sz="1600" smtClean="0"/>
              <a:t> </a:t>
            </a:r>
          </a:p>
          <a:p>
            <a:pPr fontAlgn="t"/>
            <a:r>
              <a:rPr sz="1600" smtClean="0"/>
              <a:t>TÜZEL KİŞİ SİGORTA EKSPERLİK FİRMASI EKSPER OLMAYAN ORTAKLAR İÇİN İSTENEN BELGELER:</a:t>
            </a:r>
          </a:p>
          <a:p>
            <a:pPr fontAlgn="t"/>
            <a:r>
              <a:rPr sz="1600" smtClean="0"/>
              <a:t>1.     VUKUATLI NÜFUS CÜZDANI SURETİ (Asıl)</a:t>
            </a:r>
          </a:p>
          <a:p>
            <a:pPr fontAlgn="t"/>
            <a:r>
              <a:rPr sz="1600" smtClean="0"/>
              <a:t>2.     ARŞİV KAYITLI ADLİ SİCİL BELGESİ (Asıl)</a:t>
            </a:r>
          </a:p>
          <a:p>
            <a:pPr fontAlgn="t"/>
            <a:r>
              <a:rPr sz="1600" smtClean="0"/>
              <a:t>3.     İFLAS KONKORDATO BELGESİ (Asıl)</a:t>
            </a:r>
          </a:p>
          <a:p>
            <a:pPr fontAlgn="t"/>
            <a:r>
              <a:rPr sz="1600" smtClean="0"/>
              <a:t>4.     TİCARET SİCİL GAZETESİ (ORTAKLIK ORANI, ORTAKLIĞA BAŞLAMA TARİHİNİ İÇERİR)</a:t>
            </a:r>
          </a:p>
          <a:p>
            <a:pPr fontAlgn="t"/>
            <a:r>
              <a:rPr sz="1600" smtClean="0"/>
              <a:t>5.     TAAHHÜTNAME  (</a:t>
            </a:r>
            <a:r>
              <a:rPr sz="1600" u="sng" smtClean="0">
                <a:hlinkClick r:id="rId4"/>
              </a:rPr>
              <a:t>EK-2</a:t>
            </a:r>
            <a:r>
              <a:rPr sz="1600" smtClean="0"/>
              <a:t>) Asıl ve Islak İmzalı</a:t>
            </a:r>
          </a:p>
          <a:p>
            <a:pPr fontAlgn="t"/>
            <a:r>
              <a:rPr sz="1600" smtClean="0"/>
              <a:t>6.     BİLGİ FORMU (</a:t>
            </a:r>
            <a:r>
              <a:rPr sz="1600" u="sng" smtClean="0">
                <a:hlinkClick r:id="rId5"/>
              </a:rPr>
              <a:t>EK-3</a:t>
            </a:r>
            <a:r>
              <a:rPr sz="1600" smtClean="0"/>
              <a:t>) Asıl ve Islak İmzalı</a:t>
            </a:r>
          </a:p>
          <a:p>
            <a:endParaRPr lang="tr-TR" sz="16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357158" y="571480"/>
            <a:ext cx="7858180" cy="4524315"/>
          </a:xfrm>
          <a:prstGeom prst="rect">
            <a:avLst/>
          </a:prstGeom>
          <a:noFill/>
        </p:spPr>
        <p:txBody>
          <a:bodyPr wrap="square" rtlCol="0">
            <a:spAutoFit/>
          </a:bodyPr>
          <a:lstStyle/>
          <a:p>
            <a:pPr fontAlgn="t"/>
            <a:r>
              <a:rPr smtClean="0"/>
              <a:t>TÜZEL KİŞİ SİGORTA EKSPERLİK FİRMASI TÜZEL ORTAKLAR İÇİN İSTENEN BELGELER:</a:t>
            </a:r>
          </a:p>
          <a:p>
            <a:pPr fontAlgn="t"/>
            <a:r>
              <a:rPr smtClean="0"/>
              <a:t>1.     TİCARET SİCİL GAZETESİ (ORTAKLIK ORANI, ORTAKLIĞA BAŞLAMA TARİHİNİ İÇERİR)</a:t>
            </a:r>
          </a:p>
          <a:p>
            <a:pPr fontAlgn="t"/>
            <a:r>
              <a:rPr smtClean="0"/>
              <a:t>2.     İFLAS KONKORDATO BELGESİ (Asıl)</a:t>
            </a:r>
          </a:p>
          <a:p>
            <a:pPr fontAlgn="t"/>
            <a:r>
              <a:rPr smtClean="0"/>
              <a:t>3.     TAAHHÜTNAME  (</a:t>
            </a:r>
            <a:r>
              <a:rPr u="sng" smtClean="0">
                <a:hlinkClick r:id="rId4"/>
              </a:rPr>
              <a:t>EK-2</a:t>
            </a:r>
            <a:r>
              <a:rPr smtClean="0"/>
              <a:t>) Asıl ve Islak İmzalı</a:t>
            </a:r>
          </a:p>
          <a:p>
            <a:pPr fontAlgn="t"/>
            <a:r>
              <a:rPr smtClean="0"/>
              <a:t>4.     BİLGİ FORMU (</a:t>
            </a:r>
            <a:r>
              <a:rPr u="sng" smtClean="0">
                <a:hlinkClick r:id="rId5"/>
              </a:rPr>
              <a:t>EK-3</a:t>
            </a:r>
            <a:r>
              <a:rPr smtClean="0"/>
              <a:t>) Asıl ve Islak İmzalı</a:t>
            </a:r>
          </a:p>
          <a:p>
            <a:pPr fontAlgn="t"/>
            <a:r>
              <a:rPr smtClean="0"/>
              <a:t> </a:t>
            </a:r>
          </a:p>
          <a:p>
            <a:pPr fontAlgn="t"/>
            <a:r>
              <a:rPr smtClean="0"/>
              <a:t>TÜZEL KİŞİ SİGORTA EKSPERLİK FİRMASINDA GÖREVLİ TÜM EKSPERLER İÇİN İSTENEN BELGELER:</a:t>
            </a:r>
          </a:p>
          <a:p>
            <a:pPr fontAlgn="t"/>
            <a:r>
              <a:rPr smtClean="0"/>
              <a:t>1.     GÖREVİ VE GÖREV YERİNİ İÇERİR BEYAN</a:t>
            </a:r>
          </a:p>
          <a:p>
            <a:pPr fontAlgn="t"/>
            <a:r>
              <a:rPr smtClean="0"/>
              <a:t>2.     ÇALIŞAN İSE İŞE BAŞLANGIÇ TARİHİNİ BELİRTİR BEYAN             </a:t>
            </a:r>
          </a:p>
          <a:p>
            <a:pPr fontAlgn="t"/>
            <a:r>
              <a:rPr smtClean="0"/>
              <a:t>3.     ORTAK İSE TİCARET SİCİL GAZETESİ (ORTAKLIK ORANI, ORTAKLIĞA BAŞLAMA TARİHİNİ İÇERİR)</a:t>
            </a:r>
          </a:p>
          <a:p>
            <a:pPr fontAlgn="t"/>
            <a:r>
              <a:rPr smtClean="0"/>
              <a:t>* TÜM BELGE, FOTOĞRAF VE BEYANLARIN DÜZENLENİŞ TARİHİ 6 AYDAN ESKİ OLMAMALIDIR.</a:t>
            </a:r>
          </a:p>
          <a:p>
            <a:endParaRPr lang="tr-TR"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857224" y="500042"/>
            <a:ext cx="6858048" cy="646331"/>
          </a:xfrm>
          <a:prstGeom prst="rect">
            <a:avLst/>
          </a:prstGeom>
          <a:noFill/>
        </p:spPr>
        <p:txBody>
          <a:bodyPr wrap="square" rtlCol="0">
            <a:spAutoFit/>
          </a:bodyPr>
          <a:lstStyle/>
          <a:p>
            <a:r>
              <a:rPr b="1" u="sng" smtClean="0"/>
              <a:t>İŞ MAKİNESİ TESCİL İŞLEMLERİ </a:t>
            </a:r>
            <a:endParaRPr smtClean="0"/>
          </a:p>
          <a:p>
            <a:endParaRPr lang="tr-TR" dirty="0"/>
          </a:p>
        </p:txBody>
      </p:sp>
      <p:sp>
        <p:nvSpPr>
          <p:cNvPr id="4" name="3 Metin kutusu"/>
          <p:cNvSpPr txBox="1"/>
          <p:nvPr/>
        </p:nvSpPr>
        <p:spPr>
          <a:xfrm>
            <a:off x="857224" y="1428736"/>
            <a:ext cx="7215238" cy="3693319"/>
          </a:xfrm>
          <a:prstGeom prst="rect">
            <a:avLst/>
          </a:prstGeom>
          <a:noFill/>
        </p:spPr>
        <p:txBody>
          <a:bodyPr wrap="square" rtlCol="0">
            <a:spAutoFit/>
          </a:bodyPr>
          <a:lstStyle/>
          <a:p>
            <a:r>
              <a:rPr b="1" smtClean="0"/>
              <a:t>İş Makinesinin Tescili Neden Zorunludur?</a:t>
            </a:r>
            <a:r>
              <a:rPr smtClean="0"/>
              <a:t/>
            </a:r>
            <a:br>
              <a:rPr smtClean="0"/>
            </a:br>
            <a:r>
              <a:rPr smtClean="0"/>
              <a:t>2918 sayılı Karayolları Trafik Yasası'nın ilgili Yönetmeliğinin 28. maddesi uyarınca, bütün motorlu araçlar ile ilgili Yönetmelik'te tescili zorunlu kılınan motorsuz araçların sahipleri, araçlarını yetkili kuruluşuna tescil ettirmek ve tescil belgesi almak mecburiyetindedirler.</a:t>
            </a:r>
          </a:p>
          <a:p>
            <a:r>
              <a:rPr b="1" smtClean="0"/>
              <a:t>İş Makinesi Tescilleri Hangi Yetkili Kuruluşlar Tarafından Yapılır?</a:t>
            </a:r>
            <a:r>
              <a:rPr smtClean="0"/>
              <a:t/>
            </a:r>
            <a:br>
              <a:rPr smtClean="0"/>
            </a:br>
            <a:r>
              <a:rPr smtClean="0"/>
              <a:t>1.Kamu kuruluşlarına ait olanlar ilgili kuruluşlarca,</a:t>
            </a:r>
            <a:br>
              <a:rPr smtClean="0"/>
            </a:br>
            <a:r>
              <a:rPr smtClean="0"/>
              <a:t>2.Özel ve tüzel kişilere ait olanlardan;</a:t>
            </a:r>
            <a:br>
              <a:rPr smtClean="0"/>
            </a:br>
            <a:r>
              <a:rPr smtClean="0"/>
              <a:t>a) Tarım kesiminde kullanılanlar ziraat odalarınca,</a:t>
            </a:r>
            <a:br>
              <a:rPr smtClean="0"/>
            </a:br>
            <a:r>
              <a:rPr smtClean="0"/>
              <a:t>b) Tarım kesiminde kullanılanların dışında kalan ve sanayi, bayındırlık ve diğer kesimlerde kullanılanların üyesi oldukları ticaret, sanayi veya ticaret ve sanayi odalarınca tescilleri yapılır.</a:t>
            </a:r>
          </a:p>
          <a:p>
            <a:endParaRPr lang="tr-TR"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5" name="4 Metin kutusu"/>
          <p:cNvSpPr txBox="1"/>
          <p:nvPr/>
        </p:nvSpPr>
        <p:spPr>
          <a:xfrm>
            <a:off x="642910" y="500042"/>
            <a:ext cx="6786610" cy="646331"/>
          </a:xfrm>
          <a:prstGeom prst="rect">
            <a:avLst/>
          </a:prstGeom>
          <a:noFill/>
        </p:spPr>
        <p:txBody>
          <a:bodyPr wrap="square" rtlCol="0">
            <a:spAutoFit/>
          </a:bodyPr>
          <a:lstStyle/>
          <a:p>
            <a:r>
              <a:rPr b="1" u="sng" smtClean="0"/>
              <a:t>İŞ MAKİNESİ TESCİLİ</a:t>
            </a:r>
            <a:endParaRPr smtClean="0"/>
          </a:p>
          <a:p>
            <a:endParaRPr lang="tr-TR" dirty="0"/>
          </a:p>
        </p:txBody>
      </p:sp>
      <p:sp>
        <p:nvSpPr>
          <p:cNvPr id="7" name="6 Metin kutusu"/>
          <p:cNvSpPr txBox="1"/>
          <p:nvPr/>
        </p:nvSpPr>
        <p:spPr>
          <a:xfrm>
            <a:off x="785786" y="1285860"/>
            <a:ext cx="7215238" cy="4370427"/>
          </a:xfrm>
          <a:prstGeom prst="rect">
            <a:avLst/>
          </a:prstGeom>
          <a:noFill/>
        </p:spPr>
        <p:txBody>
          <a:bodyPr wrap="square" rtlCol="0">
            <a:spAutoFit/>
          </a:bodyPr>
          <a:lstStyle/>
          <a:p>
            <a:r>
              <a:rPr sz="2000" smtClean="0"/>
              <a:t>MTO-FR-323 ile başvuru talebinin üye tarafından yapılması. Araç sıfır ise dilekçe, aracın faturası, teknik belge ve firmanın imza sirküleri talep edilir.  Araç ikinci el ise eski ruhsat ve noter satış sözleşmesi talep edilir. Ruhsatı yok ise mahkemeden alınmış sahiplik belgesi talep edilir. Tescil işlemi gerçekleştirilir ve belge verilir. İkinci el araçlarda Oda memuru tarafından DK-FR-06-Teknik Belge hazırlanır. İkinci el araçlar için kayıtlı olduğu odaya bilgi verilerek T.O.B.B. İMBS otomasyon sistemi üzerinden aracın kaydının pasif duruma getirilmesi talep edilir. Pasif işleminden sonra TOBB İMBS otomasyon sistemine araç kaydedilir. Kayıt işleminden sonra üye belge ücretini oda veznesine öder. DK-FR-15 İş Makinesi Tescil Belgesi düzenlenir. Belgenin aslı üyeye teslim edilir, aracın evrakları dosya yapılarak işlem bitirilir. </a:t>
            </a:r>
          </a:p>
          <a:p>
            <a:endParaRPr lang="tr-TR"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500034" y="500042"/>
            <a:ext cx="7572428" cy="6001643"/>
          </a:xfrm>
          <a:prstGeom prst="rect">
            <a:avLst/>
          </a:prstGeom>
          <a:noFill/>
        </p:spPr>
        <p:txBody>
          <a:bodyPr wrap="square" rtlCol="0">
            <a:spAutoFit/>
          </a:bodyPr>
          <a:lstStyle/>
          <a:p>
            <a:r>
              <a:rPr sz="1600" smtClean="0"/>
              <a:t>İş Makinesi Tescili İçin Gereken Evrak Listesi</a:t>
            </a:r>
          </a:p>
          <a:p>
            <a:pPr lvl="0"/>
            <a:r>
              <a:rPr sz="1600" smtClean="0"/>
              <a:t>İş Makinesi Tescil Başvuru Formu,</a:t>
            </a:r>
          </a:p>
          <a:p>
            <a:pPr lvl="0"/>
            <a:r>
              <a:rPr sz="1600" smtClean="0"/>
              <a:t>Başvuru sahibinin şahıs olması halinde nüfus cüzdanı fotokopisi veya ehliyet fotokopisi,</a:t>
            </a:r>
          </a:p>
          <a:p>
            <a:pPr lvl="0"/>
            <a:r>
              <a:rPr sz="1600" smtClean="0"/>
              <a:t>Başvuru sahibinin tüzel kişilik olması halinde ise şirketi temsilen yetkili kişinin veya vekalet verilen kişinin imza sirküleri fotokopisi,</a:t>
            </a:r>
          </a:p>
          <a:p>
            <a:pPr lvl="0"/>
            <a:r>
              <a:rPr sz="1600" smtClean="0"/>
              <a:t>İş makinesinin özelliklerini gösterir Teknik Belge, iş makinesi sahibi tarafından tetkik belge imalatçı veya distrübütör firmadan tedarik edilemiyorsa iş makinesi Tescil Esasları ekinde yer alan teknik belgeyi doldurarak odaya teslim eder.</a:t>
            </a:r>
          </a:p>
          <a:p>
            <a:pPr lvl="0"/>
            <a:r>
              <a:rPr sz="1600" smtClean="0"/>
              <a:t>Aracın başvuru sahibine ait olduğunu tevsik edici belge;</a:t>
            </a:r>
          </a:p>
          <a:p>
            <a:pPr lvl="0"/>
            <a:r>
              <a:rPr sz="1600" smtClean="0"/>
              <a:t>Sıfır iş makinelerinin imalatçılarının Türk olması veya iş makinesi ithal edilse dahi bir distrübütörden satın alınmış ise başvuru sahibi adına düzenlenmiş satış faturası,</a:t>
            </a:r>
          </a:p>
          <a:p>
            <a:pPr lvl="0"/>
            <a:r>
              <a:rPr sz="1600" smtClean="0"/>
              <a:t>İş makinesinin doğrudan ithalatçı firmadan alınması halinde ithalatçı firma tarafından başvuru sahibinin adına düzenlenmiş fatura, gümrük giriş beyannamesi ve gümrük vergisinin ödendiğine dair makbuz</a:t>
            </a:r>
          </a:p>
          <a:p>
            <a:pPr lvl="0"/>
            <a:r>
              <a:rPr sz="1600" smtClean="0"/>
              <a:t>İkinci el araçlarda başvuru sahibi adına noter tarafından düzenlenmiş satış sözleşmesi ile iş makinesinin satan kişi adına düzenlenmiş olan tescil belgesinin aslı,</a:t>
            </a:r>
          </a:p>
          <a:p>
            <a:pPr lvl="0"/>
            <a:r>
              <a:rPr sz="1600" smtClean="0"/>
              <a:t>İş makinesinin satış faturası veya satış sözleşmesi ibraz edilemez ise sulh Hukuk mahkemesi tarafından düzenlenen iş makinesinin sahipliğini gösterir tespit belgesi,</a:t>
            </a:r>
          </a:p>
          <a:p>
            <a:pPr lvl="0"/>
            <a:r>
              <a:rPr sz="1600" smtClean="0"/>
              <a:t>Yukarıda sayılan tevsik edici belgelerin aslı veya noter tasdikli sureti kabul edilebilir. bu belgeler haricinde hiçbir belge sahiplik belgesi olarak kabul edilemez.</a:t>
            </a:r>
          </a:p>
          <a:p>
            <a:pPr lvl="0"/>
            <a:r>
              <a:rPr sz="1600" smtClean="0"/>
              <a:t>İş makinesi tescil ücreti olan 169,5- TL'nin odamız veznesine ödendiğine dair makbuz.</a:t>
            </a:r>
          </a:p>
          <a:p>
            <a:r>
              <a:rPr sz="1600" b="1" smtClean="0"/>
              <a:t> </a:t>
            </a:r>
            <a:endParaRPr sz="1600" smtClean="0"/>
          </a:p>
          <a:p>
            <a:r>
              <a:rPr sz="1600" smtClean="0"/>
              <a:t> </a:t>
            </a:r>
          </a:p>
          <a:p>
            <a:endParaRPr lang="tr-TR" sz="16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428596" y="500042"/>
            <a:ext cx="7715304" cy="6124754"/>
          </a:xfrm>
          <a:prstGeom prst="rect">
            <a:avLst/>
          </a:prstGeom>
          <a:noFill/>
        </p:spPr>
        <p:txBody>
          <a:bodyPr wrap="square" rtlCol="0">
            <a:spAutoFit/>
          </a:bodyPr>
          <a:lstStyle/>
          <a:p>
            <a:r>
              <a:rPr sz="1400" smtClean="0"/>
              <a:t> </a:t>
            </a:r>
            <a:r>
              <a:rPr sz="1400" smtClean="0"/>
              <a:t> </a:t>
            </a:r>
            <a:r>
              <a:rPr sz="1400" smtClean="0"/>
              <a:t>MARMARİS   TİCARET ODASI BAŞKANLIĞI'NA </a:t>
            </a:r>
          </a:p>
          <a:p>
            <a:r>
              <a:rPr sz="1400" smtClean="0"/>
              <a:t>2918 SAYILI KARAYOLLARI TRAFİK KANUNU HÜKÜMLERİNE GÖRE TESCİLİ ZORUNLU İŞ MAKİNASI TÜRÜNDEN ARACIMA AİT TEKNİK ÖZELLİKLERİ GÖSTERİR BELGE İLE SAHİPLİK BELGESİ EKTE SUNULMUŞTUR. GEREKLİ TESCİL İŞLEMİNİN YAPILARAK TESCİL BELGESİNİN TARAFIMA VERİLMESİNİ ARZ EDERİM. …../…./……….</a:t>
            </a:r>
          </a:p>
          <a:p>
            <a:r>
              <a:rPr sz="1400" smtClean="0"/>
              <a:t>                                                                                                           Kaşe--İmza</a:t>
            </a:r>
          </a:p>
          <a:p>
            <a:r>
              <a:rPr sz="1400" smtClean="0"/>
              <a:t>ADRES	:</a:t>
            </a:r>
          </a:p>
          <a:p>
            <a:r>
              <a:rPr sz="1400" smtClean="0"/>
              <a:t> </a:t>
            </a:r>
          </a:p>
          <a:p>
            <a:r>
              <a:rPr sz="1400" u="sng" smtClean="0"/>
              <a:t>TEKNİK BELGE</a:t>
            </a:r>
            <a:endParaRPr sz="1400" smtClean="0"/>
          </a:p>
          <a:p>
            <a:r>
              <a:rPr sz="1400" smtClean="0"/>
              <a:t>Aracın Cinsi			</a:t>
            </a:r>
            <a:r>
              <a:rPr sz="1400" smtClean="0"/>
              <a:t>	</a:t>
            </a:r>
            <a:r>
              <a:rPr sz="1400" smtClean="0"/>
              <a:t>	 </a:t>
            </a:r>
          </a:p>
          <a:p>
            <a:r>
              <a:rPr sz="1400" smtClean="0"/>
              <a:t>Markası				:   </a:t>
            </a:r>
          </a:p>
          <a:p>
            <a:r>
              <a:rPr sz="1400" smtClean="0"/>
              <a:t>Modeli					:     </a:t>
            </a:r>
          </a:p>
          <a:p>
            <a:r>
              <a:rPr sz="1400" smtClean="0"/>
              <a:t>Tipi					:     </a:t>
            </a:r>
          </a:p>
          <a:p>
            <a:r>
              <a:rPr sz="1400" smtClean="0"/>
              <a:t>Net Ağırlığı				: </a:t>
            </a:r>
          </a:p>
          <a:p>
            <a:r>
              <a:rPr sz="1400" smtClean="0"/>
              <a:t>Şasi Numarası				:    </a:t>
            </a:r>
          </a:p>
          <a:p>
            <a:r>
              <a:rPr sz="1400" smtClean="0"/>
              <a:t>Motor Numarası			:   </a:t>
            </a:r>
          </a:p>
          <a:p>
            <a:r>
              <a:rPr sz="1400" smtClean="0"/>
              <a:t>Motor Gücü				:    </a:t>
            </a:r>
          </a:p>
          <a:p>
            <a:r>
              <a:rPr sz="1400" smtClean="0"/>
              <a:t>Yakıt Cinsi (dizel/benzin/diğer)	: </a:t>
            </a:r>
          </a:p>
          <a:p>
            <a:r>
              <a:rPr sz="1400" smtClean="0"/>
              <a:t>Mekanik-Hidrolik-pnömatik-halatlı	: </a:t>
            </a:r>
          </a:p>
          <a:p>
            <a:r>
              <a:rPr sz="1400" smtClean="0"/>
              <a:t>Verim Kapasitesi(ton,saat,kw,psi)	:</a:t>
            </a:r>
          </a:p>
          <a:p>
            <a:r>
              <a:rPr sz="1400" smtClean="0"/>
              <a:t>Tekerlek Adedi			:     </a:t>
            </a:r>
          </a:p>
          <a:p>
            <a:r>
              <a:rPr sz="1400" smtClean="0"/>
              <a:t>Lastik Tekerlekli veya Paletli	</a:t>
            </a:r>
          </a:p>
          <a:p>
            <a:r>
              <a:rPr sz="1400" smtClean="0"/>
              <a:t>Lastik veya Palet Ebadı		:    </a:t>
            </a:r>
          </a:p>
          <a:p>
            <a:r>
              <a:rPr sz="1400" smtClean="0"/>
              <a:t>Ekipmanları				:</a:t>
            </a:r>
          </a:p>
          <a:p>
            <a:r>
              <a:rPr sz="1400" smtClean="0"/>
              <a:t>Diğer özellikleri			:</a:t>
            </a:r>
          </a:p>
          <a:p>
            <a:r>
              <a:rPr sz="1400" smtClean="0"/>
              <a:t>Sahibinin Adı Soyadı	 		: </a:t>
            </a:r>
          </a:p>
          <a:p>
            <a:r>
              <a:rPr sz="1400" smtClean="0"/>
              <a:t>Kaşe imza</a:t>
            </a:r>
          </a:p>
          <a:p>
            <a:endParaRPr lang="tr-TR" sz="14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kutusu"/>
          <p:cNvSpPr txBox="1"/>
          <p:nvPr/>
        </p:nvSpPr>
        <p:spPr>
          <a:xfrm>
            <a:off x="714348" y="500042"/>
            <a:ext cx="6929486" cy="369332"/>
          </a:xfrm>
          <a:prstGeom prst="rect">
            <a:avLst/>
          </a:prstGeom>
          <a:noFill/>
        </p:spPr>
        <p:txBody>
          <a:bodyPr wrap="square" rtlCol="0">
            <a:spAutoFit/>
          </a:bodyPr>
          <a:lstStyle/>
          <a:p>
            <a:r>
              <a:rPr b="1" u="sng" smtClean="0"/>
              <a:t>İŞ MAKİNESİNİN ZAYİ OLMASI </a:t>
            </a:r>
            <a:r>
              <a:rPr b="1" u="sng" smtClean="0"/>
              <a:t>DURUMUNDA </a:t>
            </a:r>
            <a:endParaRPr smtClean="0"/>
          </a:p>
        </p:txBody>
      </p:sp>
      <p:sp>
        <p:nvSpPr>
          <p:cNvPr id="4" name="3 Metin kutusu"/>
          <p:cNvSpPr txBox="1"/>
          <p:nvPr/>
        </p:nvSpPr>
        <p:spPr>
          <a:xfrm>
            <a:off x="714348" y="1142984"/>
            <a:ext cx="7286676" cy="4892518"/>
          </a:xfrm>
          <a:prstGeom prst="rect">
            <a:avLst/>
          </a:prstGeom>
          <a:noFill/>
        </p:spPr>
        <p:txBody>
          <a:bodyPr wrap="square" rtlCol="0">
            <a:spAutoFit/>
          </a:bodyPr>
          <a:lstStyle/>
          <a:p>
            <a:r>
              <a:rPr sz="2000" smtClean="0"/>
              <a:t>Zayi, yıpranma, eskime veya çeşitli nedenlerle yenilenmesi gereken iş makinesi tescil belgeleri ile tescil plakalarının yenilerinin verilmesi işlemleri, iş makinesi sahibi veya vekilinin odaya dilekçeyle başvurusu üzerine getirilir.</a:t>
            </a:r>
          </a:p>
          <a:p>
            <a:r>
              <a:rPr sz="2000" smtClean="0"/>
              <a:t> </a:t>
            </a:r>
          </a:p>
          <a:p>
            <a:r>
              <a:rPr sz="2000" b="1" u="sng" smtClean="0"/>
              <a:t>Gerçek ve Tüzel Kişiler İçin İstenen Evraklar</a:t>
            </a:r>
            <a:endParaRPr sz="2000" smtClean="0"/>
          </a:p>
          <a:p>
            <a:r>
              <a:rPr sz="2000" b="1" smtClean="0"/>
              <a:t> </a:t>
            </a:r>
            <a:endParaRPr sz="2000" smtClean="0"/>
          </a:p>
          <a:p>
            <a:pPr lvl="0"/>
            <a:r>
              <a:rPr sz="2000" smtClean="0"/>
              <a:t>Başvuru dilekçesi,</a:t>
            </a:r>
          </a:p>
          <a:p>
            <a:pPr lvl="0"/>
            <a:r>
              <a:rPr sz="2000" smtClean="0"/>
              <a:t>Yetkili kişiye ait imza sirküleri,</a:t>
            </a:r>
          </a:p>
          <a:p>
            <a:pPr lvl="0"/>
            <a:r>
              <a:rPr sz="2000" smtClean="0"/>
              <a:t>Yetkili kişi tarafından vekâlet verilmişse vekâletnamenin fotokopisi,</a:t>
            </a:r>
          </a:p>
          <a:p>
            <a:pPr lvl="0"/>
            <a:r>
              <a:rPr sz="2000" smtClean="0"/>
              <a:t>Ruhsatın zayi ve/veya kaybolduğuna dair yerel veya ulusal gazete ilanı,</a:t>
            </a:r>
          </a:p>
          <a:p>
            <a:pPr lvl="0"/>
            <a:r>
              <a:rPr sz="2000" smtClean="0"/>
              <a:t>İş makinesi ruhsatı belge ücretinin odamıza ödendiğine dair makbuz veya banka dekontu</a:t>
            </a:r>
          </a:p>
          <a:p>
            <a:endParaRPr lang="tr-TR" sz="2000" dirty="0"/>
          </a:p>
        </p:txBody>
      </p:sp>
    </p:spTree>
    <p:extLst>
      <p:ext uri="{BB962C8B-B14F-4D97-AF65-F5344CB8AC3E}">
        <p14:creationId xmlns:p14="http://schemas.microsoft.com/office/powerpoint/2010/main" xmlns="" val="262959230"/>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23528" y="228599"/>
            <a:ext cx="8136904" cy="6314851"/>
          </a:xfrm>
        </p:spPr>
        <p:txBody>
          <a:bodyPr>
            <a:normAutofit/>
          </a:bodyPr>
          <a:lstStyle/>
          <a:p>
            <a:endParaRPr lang="tr-TR" sz="4000" b="1" dirty="0" smtClean="0"/>
          </a:p>
          <a:p>
            <a:pPr>
              <a:buFont typeface="Wingdings" pitchFamily="2" charset="2"/>
              <a:buChar char="Ø"/>
            </a:pPr>
            <a:endParaRPr lang="tr-TR" sz="4000" b="1" dirty="0" smtClean="0"/>
          </a:p>
          <a:p>
            <a:pPr algn="ctr"/>
            <a:endParaRPr lang="tr-TR" sz="4000" b="1" dirty="0" smtClean="0"/>
          </a:p>
          <a:p>
            <a:endParaRPr lang="tr-TR" sz="4000" b="1" dirty="0" smtClean="0"/>
          </a:p>
        </p:txBody>
      </p:sp>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6 Metin kutusu"/>
          <p:cNvSpPr txBox="1"/>
          <p:nvPr/>
        </p:nvSpPr>
        <p:spPr>
          <a:xfrm>
            <a:off x="1000100" y="928670"/>
            <a:ext cx="6786610" cy="2677656"/>
          </a:xfrm>
          <a:prstGeom prst="rect">
            <a:avLst/>
          </a:prstGeom>
          <a:noFill/>
        </p:spPr>
        <p:txBody>
          <a:bodyPr wrap="square" rtlCol="0">
            <a:spAutoFit/>
          </a:bodyPr>
          <a:lstStyle/>
          <a:p>
            <a:r>
              <a:rPr sz="2800" u="sng" smtClean="0"/>
              <a:t>MUAMELAT </a:t>
            </a:r>
            <a:r>
              <a:rPr sz="2800" u="sng" smtClean="0"/>
              <a:t>BİRİMİ </a:t>
            </a:r>
            <a:r>
              <a:rPr sz="2800" u="sng" smtClean="0"/>
              <a:t>GÖREVLERİ</a:t>
            </a:r>
          </a:p>
          <a:p>
            <a:endParaRPr sz="2800" smtClean="0"/>
          </a:p>
          <a:p>
            <a:pPr lvl="0">
              <a:buFont typeface="Wingdings" pitchFamily="2" charset="2"/>
              <a:buChar char="q"/>
            </a:pPr>
            <a:r>
              <a:rPr sz="2800" smtClean="0"/>
              <a:t>SİGORTA ACENTESİ TESCİL İŞLEMLERİ </a:t>
            </a:r>
          </a:p>
          <a:p>
            <a:pPr lvl="0">
              <a:buFont typeface="Wingdings" pitchFamily="2" charset="2"/>
              <a:buChar char="q"/>
            </a:pPr>
            <a:r>
              <a:rPr sz="2800" smtClean="0"/>
              <a:t>İŞ MAKİNESİ TESCİL İŞLEMLERİ </a:t>
            </a:r>
          </a:p>
          <a:p>
            <a:pPr lvl="0">
              <a:buFont typeface="Wingdings" pitchFamily="2" charset="2"/>
              <a:buChar char="q"/>
            </a:pPr>
            <a:r>
              <a:rPr sz="2800" smtClean="0"/>
              <a:t>YAZIŞMALAR </a:t>
            </a:r>
          </a:p>
          <a:p>
            <a:pPr lvl="0">
              <a:buFont typeface="Wingdings" pitchFamily="2" charset="2"/>
              <a:buChar char="q"/>
            </a:pPr>
            <a:r>
              <a:rPr sz="2800" smtClean="0"/>
              <a:t>GELEN EVRAK –GİDEN </a:t>
            </a:r>
            <a:r>
              <a:rPr sz="2800" smtClean="0"/>
              <a:t>EVRAK  </a:t>
            </a:r>
            <a:endParaRPr sz="2800" smtClean="0"/>
          </a:p>
        </p:txBody>
      </p:sp>
    </p:spTree>
    <p:extLst>
      <p:ext uri="{BB962C8B-B14F-4D97-AF65-F5344CB8AC3E}">
        <p14:creationId xmlns:p14="http://schemas.microsoft.com/office/powerpoint/2010/main" xmlns="" val="3625865716"/>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sz="quarter" idx="11"/>
          </p:nvPr>
        </p:nvSpPr>
        <p:spPr>
          <a:xfrm>
            <a:off x="714348" y="228600"/>
            <a:ext cx="7591452" cy="1343012"/>
          </a:xfrm>
        </p:spPr>
        <p:txBody>
          <a:bodyPr>
            <a:noAutofit/>
          </a:bodyPr>
          <a:lstStyle/>
          <a:p>
            <a:r>
              <a:rPr sz="2800" b="1" u="sng" smtClean="0"/>
              <a:t>RESMİ KURUMLAR VE KURUM İÇİ YAZIŞMALARI</a:t>
            </a:r>
            <a:endParaRPr sz="2800" smtClean="0"/>
          </a:p>
          <a:p>
            <a:r>
              <a:rPr sz="2800" smtClean="0"/>
              <a:t> </a:t>
            </a:r>
          </a:p>
          <a:p>
            <a:r>
              <a:rPr sz="2800" smtClean="0"/>
              <a:t>Kurum içinde yapılan Yönetim kurulu kararları (MTO-FR24) ve Meclis kararları (MTO-FR255) genel sekreter tarafından verilen dokümana göre karar sayısı verilerek yazılır. Kurum dışından gelen Resmi Kurum yazıları Genel sekreterin yönlendirmesi üzerine evrak kayıt işleminden sonra gerekli araştırmalar elde edilerek yapılır. Kurum içi yazışmalar ve Genel sekreterin kurum içine veya kurum dışına vereceği yazışma talimatları  odamız antetli kağıdı (MTO-FR44) düzenlenerek Muamelat Memuru tarafından yapılır. </a:t>
            </a:r>
          </a:p>
          <a:p>
            <a:endParaRPr lang="tr-TR" sz="2800" dirty="0"/>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sz="quarter" idx="11"/>
          </p:nvPr>
        </p:nvSpPr>
        <p:spPr>
          <a:xfrm>
            <a:off x="428596" y="228600"/>
            <a:ext cx="7877204" cy="2486020"/>
          </a:xfrm>
        </p:spPr>
        <p:txBody>
          <a:bodyPr>
            <a:noAutofit/>
          </a:bodyPr>
          <a:lstStyle/>
          <a:p>
            <a:r>
              <a:rPr sz="2400" b="1" u="sng" smtClean="0"/>
              <a:t>GELEN EVRAK KAYIT</a:t>
            </a:r>
            <a:endParaRPr sz="2400" smtClean="0"/>
          </a:p>
          <a:p>
            <a:r>
              <a:rPr sz="2400" b="1" u="sng" smtClean="0"/>
              <a:t> </a:t>
            </a:r>
            <a:endParaRPr sz="2400" smtClean="0"/>
          </a:p>
          <a:p>
            <a:r>
              <a:rPr sz="2400" smtClean="0"/>
              <a:t>Kuruma gelen evraklar evrak kayıt sorumlusu tarafından teslim alınır. Gelen yazılar sıradaki sayı numarası verilmek suretiyle onaylı evrak kayıt defterine kaydedilir. Gelen evrak için bir cevap beklendiğinde evrak kaydına TAKİPLİ şerhi konulur. Takipli evrakın belirlenmesi, gelen evrak defterinde “T” harfi konularak yapılır. Eğer evrakın belirli bir gün içerisinde yanıtlanması gerekliyse T harfinin yanına kaç gün içinde cevaplanacağı yazılır. Gelen evrak, kayıt işleminden sonra Genel Sekretere; Genel Sekreterin yokluğunda ise Genel Sekreter vekiline yönlendirilir. Genel Sekreter tarafından ilgili birimlere sevk edilen yazıların gereği yerine getirilir ve yazılar ilgili birimin dosyasında MTO-PR01’e uygun olarak dosyalanır/arşivlenir</a:t>
            </a:r>
            <a:endParaRPr lang="tr-TR" sz="2400" dirty="0"/>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sz="quarter" idx="11"/>
          </p:nvPr>
        </p:nvSpPr>
        <p:spPr>
          <a:xfrm>
            <a:off x="357158" y="228600"/>
            <a:ext cx="7948642" cy="6129358"/>
          </a:xfrm>
        </p:spPr>
        <p:txBody>
          <a:bodyPr>
            <a:noAutofit/>
          </a:bodyPr>
          <a:lstStyle/>
          <a:p>
            <a:r>
              <a:rPr sz="2800" b="1" u="sng" smtClean="0"/>
              <a:t>GİDEN EVRAK KAYIT </a:t>
            </a:r>
            <a:endParaRPr sz="2800" smtClean="0"/>
          </a:p>
          <a:p>
            <a:r>
              <a:rPr sz="2800" b="1" smtClean="0"/>
              <a:t> </a:t>
            </a:r>
            <a:endParaRPr sz="2800" smtClean="0"/>
          </a:p>
          <a:p>
            <a:r>
              <a:rPr sz="2800" smtClean="0"/>
              <a:t>Kurum içi birimlerince ilgili yerlere gönderilen yazılar, cevaplanan yazılar ve üyelere verilen her türlü evrak giden evrak defterine kaydedilir. Birimlerce yazılan yazılar giden evrak defterine sayı verilmek suretiyle kaydedilir. İki nüsha olarak düzenlenir. MTO-FR37 ye uygun olarak göre yazıyı yazan ilgili kişi tarafından paraflanır. Genel Sekreter tarafından imzalanır. Bir nüshası ilgili yere gönderilirken 2. nüshası giden evrak dosyasında evrak kayıt sorumlusu tarafından arşivlenir. Birimler, Genel sekreterlik ve Yönetim kurulu tarafından hazırlanan giden yazılar MTO-TA01 na göre hazırlanır. </a:t>
            </a:r>
          </a:p>
          <a:p>
            <a:endParaRPr lang="tr-TR" sz="2800" dirty="0"/>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68233" y="6245721"/>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026" name="Picture 2" descr="G:\MTO Yedek\Görseller\MTO Logo Son hali.jpg"/>
          <p:cNvPicPr>
            <a:picLocks noChangeAspect="1" noChangeArrowheads="1"/>
          </p:cNvPicPr>
          <p:nvPr/>
        </p:nvPicPr>
        <p:blipFill>
          <a:blip r:embed="rId4" cstate="print"/>
          <a:srcRect/>
          <a:stretch>
            <a:fillRect/>
          </a:stretch>
        </p:blipFill>
        <p:spPr bwMode="auto">
          <a:xfrm>
            <a:off x="5652120" y="447073"/>
            <a:ext cx="2412722" cy="241272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Dikdörtgen 1"/>
          <p:cNvSpPr/>
          <p:nvPr/>
        </p:nvSpPr>
        <p:spPr>
          <a:xfrm>
            <a:off x="683568" y="3529607"/>
            <a:ext cx="7112388" cy="3046988"/>
          </a:xfrm>
          <a:prstGeom prst="rect">
            <a:avLst/>
          </a:prstGeom>
        </p:spPr>
        <p:txBody>
          <a:bodyPr wrap="square">
            <a:spAutoFit/>
          </a:bodyPr>
          <a:lstStyle/>
          <a:p>
            <a:r>
              <a:rPr lang="tr-TR" sz="3200" dirty="0" smtClean="0"/>
              <a:t>ÜLKAY KOCAEFE</a:t>
            </a:r>
            <a:endParaRPr lang="tr-TR" sz="3200" dirty="0"/>
          </a:p>
          <a:p>
            <a:r>
              <a:rPr lang="tr-TR" sz="3200" dirty="0"/>
              <a:t>Marmaris Ticaret Odası</a:t>
            </a:r>
          </a:p>
          <a:p>
            <a:r>
              <a:rPr lang="tr-TR" sz="3200" dirty="0" smtClean="0"/>
              <a:t>Muamelat Birimi</a:t>
            </a:r>
            <a:endParaRPr lang="tr-TR" sz="3200" dirty="0"/>
          </a:p>
          <a:p>
            <a:r>
              <a:rPr lang="tr-TR" sz="3200" dirty="0"/>
              <a:t>Tel: (0252) 417 4373 - (</a:t>
            </a:r>
            <a:r>
              <a:rPr lang="tr-TR" sz="3200" dirty="0" smtClean="0"/>
              <a:t>120) </a:t>
            </a:r>
            <a:r>
              <a:rPr lang="tr-TR" sz="3200" dirty="0"/>
              <a:t>Dahili</a:t>
            </a:r>
          </a:p>
          <a:p>
            <a:r>
              <a:rPr lang="tr-TR" sz="3200" dirty="0" err="1"/>
              <a:t>F</a:t>
            </a:r>
            <a:r>
              <a:rPr lang="tr-TR" sz="3200" dirty="0" err="1" smtClean="0"/>
              <a:t>ax</a:t>
            </a:r>
            <a:r>
              <a:rPr lang="tr-TR" sz="3200" dirty="0"/>
              <a:t>: (0252) 417 0483</a:t>
            </a:r>
          </a:p>
          <a:p>
            <a:r>
              <a:rPr lang="tr-TR" sz="3200" dirty="0"/>
              <a:t>e-posta: </a:t>
            </a:r>
            <a:r>
              <a:rPr sz="3200" smtClean="0"/>
              <a:t>ulkayozdemir@mto.org.tr</a:t>
            </a:r>
            <a:endParaRPr lang="tr-TR" sz="3200" dirty="0"/>
          </a:p>
        </p:txBody>
      </p:sp>
    </p:spTree>
    <p:extLst>
      <p:ext uri="{BB962C8B-B14F-4D97-AF65-F5344CB8AC3E}">
        <p14:creationId xmlns:p14="http://schemas.microsoft.com/office/powerpoint/2010/main" xmlns="" val="1213404093"/>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39552" y="228600"/>
            <a:ext cx="7920880" cy="5648672"/>
          </a:xfrm>
        </p:spPr>
        <p:txBody>
          <a:bodyPr>
            <a:normAutofit fontScale="55000" lnSpcReduction="20000"/>
          </a:bodyPr>
          <a:lstStyle/>
          <a:p>
            <a:pPr algn="ctr">
              <a:buFont typeface="Wingdings" pitchFamily="2" charset="2"/>
              <a:buChar char="Ø"/>
            </a:pPr>
            <a:r>
              <a:rPr sz="5100" b="1" u="sng" smtClean="0"/>
              <a:t>SİGORTA ACENTESİ KURULUŞ </a:t>
            </a:r>
            <a:endParaRPr sz="5100" smtClean="0"/>
          </a:p>
          <a:p>
            <a:endParaRPr lang="tr-TR" sz="4000" b="1" dirty="0" smtClean="0"/>
          </a:p>
          <a:p>
            <a:r>
              <a:rPr sz="4000" smtClean="0"/>
              <a:t>Acente veya eksper, MTO-FR-320 veya MTO-FR-321 ile talepte bulunur. Gerekli evrak listesini tamamlar.T.O.B.B AEKS üzerinden ön başvuruyu yapar. Sigorta acentesi sorumlusu başvuruyu inceler. MTO-FR-320; 321 talep formu, DK-FR-01;02;03;04 taahhütnameleri ve diğer belgeler teslim alınır. Acente gerekli fiziki şartları sağladığını taahhüt ederek MTO-FR-322 ile Asgari fiziki şartlar tetkik raporu için talepte bulunur. (fiziki şart. sağ. dair belgeler 6 ay içinde alınır) Acente fiziki şartları tetkik raporu için yerinde incelenir. DK-FR-05 Tetkik raporu düzenlenir. Oda memuru  tarafından ön başvuru incelenir ve onaylanır. Genel sekreter inceler ve onaylar. T.O.B.B. Sigortacılık Müdürlüğüne gönderilir. T.O.B.B. Sigortacılık Müd.başvuruyu onaylar ve Hazine Müsteşarlığına gönderir.Hazine Müs.uygun görürse başvuruyu onaylar. Levha kaydı gerçekleştikten sonra acente plaka çıktısı alınır,imza karşılığı acente yetkilisine teslim edilir. Hazine onayından sonra firma 6 ay içinde levha kayıt ücretini öder. Dekontun bir suretini T.O.B.B. gönderir.  Levha kaydı gerçekleşmiş olur.</a:t>
            </a:r>
          </a:p>
          <a:p>
            <a:endParaRPr lang="tr-TR" sz="4000" b="1" dirty="0" smtClean="0"/>
          </a:p>
        </p:txBody>
      </p:sp>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2703980824"/>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23528" y="228599"/>
            <a:ext cx="8136904" cy="6314851"/>
          </a:xfrm>
        </p:spPr>
        <p:txBody>
          <a:bodyPr>
            <a:normAutofit fontScale="55000" lnSpcReduction="20000"/>
          </a:bodyPr>
          <a:lstStyle/>
          <a:p>
            <a:endParaRPr lang="tr-TR" sz="4000" b="1" dirty="0" smtClean="0"/>
          </a:p>
          <a:p>
            <a:r>
              <a:rPr sz="4000" b="1" smtClean="0"/>
              <a:t>GERÇEK KİŞİ SİGORTA ACENTELERİ İÇİN İSTENEN BELGELER:</a:t>
            </a:r>
            <a:endParaRPr sz="4000" smtClean="0"/>
          </a:p>
          <a:p>
            <a:r>
              <a:rPr sz="4000" smtClean="0"/>
              <a:t>1</a:t>
            </a:r>
            <a:r>
              <a:rPr sz="4000" u="sng" smtClean="0">
                <a:hlinkClick r:id="rId3"/>
              </a:rPr>
              <a:t>.DİLEKÇE /ÖN BAŞVURU ONAY FORMU (GERÇEK KİŞİLER)</a:t>
            </a:r>
            <a:r>
              <a:rPr sz="4000" smtClean="0"/>
              <a:t/>
            </a:r>
            <a:br>
              <a:rPr sz="4000" smtClean="0"/>
            </a:br>
            <a:r>
              <a:rPr sz="4000" smtClean="0"/>
              <a:t>2.VUKUATLI NÜFUS CÜZDANI SURETİ</a:t>
            </a:r>
            <a:br>
              <a:rPr sz="4000" smtClean="0"/>
            </a:br>
            <a:r>
              <a:rPr sz="4000" smtClean="0"/>
              <a:t>3.İKAMETGAH BELGESİ (EV ADRESİ)</a:t>
            </a:r>
            <a:br>
              <a:rPr sz="4000" smtClean="0"/>
            </a:br>
            <a:r>
              <a:rPr sz="4000" smtClean="0"/>
              <a:t>4.ARŞİV KAYITLI ADLİ SİCİL BELGESİ </a:t>
            </a:r>
            <a:r>
              <a:rPr sz="4000" u="sng" smtClean="0">
                <a:hlinkClick r:id="rId4"/>
              </a:rPr>
              <a:t/>
            </a:r>
            <a:br>
              <a:rPr sz="4000" u="sng" smtClean="0">
                <a:hlinkClick r:id="rId4"/>
              </a:rPr>
            </a:br>
            <a:r>
              <a:rPr sz="4000" smtClean="0"/>
              <a:t>5.İFLAS KONKORDATO BELGESİ </a:t>
            </a:r>
            <a:r>
              <a:rPr sz="4000" u="sng" smtClean="0">
                <a:hlinkClick r:id="rId5"/>
              </a:rPr>
              <a:t/>
            </a:r>
            <a:br>
              <a:rPr sz="4000" u="sng" smtClean="0">
                <a:hlinkClick r:id="rId5"/>
              </a:rPr>
            </a:br>
            <a:r>
              <a:rPr sz="4000" smtClean="0"/>
              <a:t>6.İKİ ADET VESİKALIK FOTOĞRAF</a:t>
            </a:r>
            <a:br>
              <a:rPr sz="4000" smtClean="0"/>
            </a:br>
            <a:r>
              <a:rPr sz="4000" smtClean="0"/>
              <a:t>7.EN SON MEZUN OLUNAN OKUL DİPLOMA SURETİ</a:t>
            </a:r>
            <a:br>
              <a:rPr sz="4000" smtClean="0"/>
            </a:br>
            <a:r>
              <a:rPr sz="4000" smtClean="0"/>
              <a:t>8.TİCARET SİCİL GAZETESİ</a:t>
            </a:r>
            <a:br>
              <a:rPr sz="4000" smtClean="0"/>
            </a:br>
            <a:r>
              <a:rPr sz="4000" smtClean="0"/>
              <a:t>9.TİCARET SİCİLİ TASDİKNAMESİ</a:t>
            </a:r>
            <a:br>
              <a:rPr sz="4000" smtClean="0"/>
            </a:br>
            <a:r>
              <a:rPr sz="4000" smtClean="0"/>
              <a:t>10.MAL VARLIĞI BEYANI</a:t>
            </a:r>
            <a:br>
              <a:rPr sz="4000" smtClean="0"/>
            </a:br>
            <a:r>
              <a:rPr sz="4000" smtClean="0"/>
              <a:t>11.TAAHHÜTNAME </a:t>
            </a:r>
            <a:r>
              <a:rPr sz="4000" u="sng" smtClean="0">
                <a:hlinkClick r:id="rId6"/>
              </a:rPr>
              <a:t>(EK-1</a:t>
            </a:r>
            <a:r>
              <a:rPr sz="4000" smtClean="0"/>
              <a:t> VE </a:t>
            </a:r>
            <a:r>
              <a:rPr sz="4000" u="sng" smtClean="0">
                <a:hlinkClick r:id="rId7"/>
              </a:rPr>
              <a:t>EK-2</a:t>
            </a:r>
            <a:r>
              <a:rPr sz="4000" smtClean="0"/>
              <a:t>)</a:t>
            </a:r>
            <a:br>
              <a:rPr sz="4000" smtClean="0"/>
            </a:br>
            <a:r>
              <a:rPr sz="4000" smtClean="0"/>
              <a:t>12.BİLGİ FORMU </a:t>
            </a:r>
            <a:r>
              <a:rPr sz="4000" u="sng" smtClean="0">
                <a:hlinkClick r:id="rId8"/>
              </a:rPr>
              <a:t>EK-3</a:t>
            </a:r>
            <a:r>
              <a:rPr sz="4000" smtClean="0"/>
              <a:t/>
            </a:r>
            <a:br>
              <a:rPr sz="4000" smtClean="0"/>
            </a:br>
            <a:r>
              <a:rPr sz="4000" smtClean="0"/>
              <a:t>13.(TANZİM EDİLMİŞSE) MESLEKİ SORUMLULUK SİGORTASI SURETİ</a:t>
            </a:r>
            <a:br>
              <a:rPr sz="4000" smtClean="0"/>
            </a:br>
            <a:r>
              <a:rPr sz="4000" smtClean="0"/>
              <a:t>14.(YABANCI DİL BİLİNİYORSA) YABACI DİL BELGESİ</a:t>
            </a:r>
            <a:br>
              <a:rPr sz="4000" smtClean="0"/>
            </a:br>
            <a:r>
              <a:rPr sz="4000" smtClean="0"/>
              <a:t>15.(SİGORTA ŞİRKETİ İLE ACENTELİK SÖZLEŞMESİ YAPILMIŞSA) SİGORTA ŞİRKETİ İLE YAPILAN SÖZLEŞME SURETİ</a:t>
            </a:r>
            <a:br>
              <a:rPr sz="4000" smtClean="0"/>
            </a:br>
            <a:r>
              <a:rPr sz="4000" smtClean="0"/>
              <a:t>16.TELEFON / E-POSTA VB. BİLGİLER İÇİN BEYAN </a:t>
            </a:r>
          </a:p>
          <a:p>
            <a:endParaRPr lang="tr-TR" sz="4000" b="1" dirty="0" smtClean="0"/>
          </a:p>
        </p:txBody>
      </p:sp>
      <p:pic>
        <p:nvPicPr>
          <p:cNvPr id="6" name="Resim 5"/>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4153871519"/>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23528" y="228599"/>
            <a:ext cx="8136904" cy="6314851"/>
          </a:xfrm>
        </p:spPr>
        <p:txBody>
          <a:bodyPr>
            <a:normAutofit fontScale="62500" lnSpcReduction="20000"/>
          </a:bodyPr>
          <a:lstStyle/>
          <a:p>
            <a:r>
              <a:rPr sz="4000" b="1" smtClean="0"/>
              <a:t>ACENTE TEKNİK PERSONELİ İÇİN İSTENEN BELGELER:</a:t>
            </a:r>
            <a:endParaRPr sz="4000" smtClean="0"/>
          </a:p>
          <a:p>
            <a:pPr marL="571500" indent="-571500">
              <a:buFont typeface="Arial" panose="020B0604020202020204" pitchFamily="34" charset="0"/>
              <a:buChar char="•"/>
            </a:pPr>
            <a:endParaRPr lang="tr-TR" sz="3600" b="1" dirty="0" smtClean="0"/>
          </a:p>
          <a:p>
            <a:r>
              <a:rPr sz="3600" smtClean="0"/>
              <a:t>1.VUKUATLI NÜFUS CÜZDANI SURETİ</a:t>
            </a:r>
            <a:br>
              <a:rPr sz="3600" smtClean="0"/>
            </a:br>
            <a:r>
              <a:rPr sz="3600" smtClean="0"/>
              <a:t>2.İKAMETGAH BELGESİ (EV ADRESİ)</a:t>
            </a:r>
            <a:br>
              <a:rPr sz="3600" smtClean="0"/>
            </a:br>
            <a:r>
              <a:rPr sz="3600" smtClean="0"/>
              <a:t>3.ARŞİV KAYITLI ADLİ SİCİL BELGESİ </a:t>
            </a:r>
            <a:r>
              <a:rPr sz="3600" smtClean="0">
                <a:hlinkClick r:id="rId3"/>
              </a:rPr>
              <a:t/>
            </a:r>
            <a:br>
              <a:rPr sz="3600" smtClean="0">
                <a:hlinkClick r:id="rId3"/>
              </a:rPr>
            </a:br>
            <a:r>
              <a:rPr sz="3600" smtClean="0"/>
              <a:t>4.İFLAS / KONKORDATO BEYANI </a:t>
            </a:r>
            <a:br>
              <a:rPr sz="3600" smtClean="0"/>
            </a:br>
            <a:r>
              <a:rPr sz="3600" smtClean="0"/>
              <a:t>5.DİPLOMA SURETİ</a:t>
            </a:r>
            <a:br>
              <a:rPr sz="3600" smtClean="0"/>
            </a:br>
            <a:r>
              <a:rPr sz="3600" smtClean="0"/>
              <a:t>6.İKİ ADET VESİKALIK FOTOĞRAF</a:t>
            </a:r>
            <a:br>
              <a:rPr sz="3600" smtClean="0"/>
            </a:br>
            <a:r>
              <a:rPr sz="3600" smtClean="0"/>
              <a:t>7.SSK VEYA BAĞKUR KAYDI </a:t>
            </a:r>
          </a:p>
          <a:p>
            <a:r>
              <a:rPr sz="3600" smtClean="0"/>
              <a:t>* TÜM BELGE, FOTOĞRAF VE BEYANLARIN DÜZENLENİŞ TARİHİ 6 AYDAN ESKİ OLMAMALIDIR</a:t>
            </a:r>
            <a:br>
              <a:rPr sz="3600" smtClean="0"/>
            </a:br>
            <a:r>
              <a:rPr sz="3600" smtClean="0"/>
              <a:t>* MESLEKİ TECRÜBE SSK VEYA BAĞKUR’DAN ALINACAK BELGE İLE İSPATLANMALIDIR.</a:t>
            </a:r>
            <a:br>
              <a:rPr sz="3600" smtClean="0"/>
            </a:br>
            <a:r>
              <a:rPr sz="3600" smtClean="0"/>
              <a:t>* SİGORTA ACENTELERİ MESLEKİ SORUMLULUK SİGORTASINI YAPTIRMAMIŞSA 31.12.2008 TARİHİNE KADAR TANZİM ETTİREREK BAŞVURU YAPILAN ODAYA İLETMEK ZORUNDADIR</a:t>
            </a:r>
            <a:br>
              <a:rPr sz="3600" smtClean="0"/>
            </a:br>
            <a:r>
              <a:rPr sz="3600" smtClean="0"/>
              <a:t>* SİGORTA ACENTELERİNİN, SİGORTA ŞİRKETİ İLE YAPILAN ACENTELİK SÖZLEŞMESİ YOKSA LEVHAYA KAYITTAN SONRA 6 AY İÇERİSİNDE EN AZ BİR SİGORTA ŞİRKETİ İLE ACENTELİK SÖZLEŞMESİ YAPARAK BAŞVURU YAPILAN ODAYA İLETMEK ZORUNDADIR.</a:t>
            </a:r>
          </a:p>
          <a:p>
            <a:pPr marL="571500" indent="-571500">
              <a:buFont typeface="Arial" panose="020B0604020202020204" pitchFamily="34" charset="0"/>
              <a:buChar char="•"/>
            </a:pPr>
            <a:endParaRPr lang="tr-TR" sz="3600" b="1" dirty="0" smtClean="0"/>
          </a:p>
          <a:p>
            <a:pPr marL="571500" indent="-571500">
              <a:buFont typeface="Arial" panose="020B0604020202020204" pitchFamily="34" charset="0"/>
              <a:buChar char="•"/>
            </a:pPr>
            <a:endParaRPr lang="tr-TR" sz="4000" b="1" dirty="0" smtClean="0"/>
          </a:p>
        </p:txBody>
      </p:sp>
      <p:pic>
        <p:nvPicPr>
          <p:cNvPr id="6" name="Resim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300786296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39552" y="228599"/>
            <a:ext cx="7920880" cy="6314851"/>
          </a:xfrm>
        </p:spPr>
        <p:txBody>
          <a:bodyPr>
            <a:normAutofit fontScale="62500" lnSpcReduction="20000"/>
          </a:bodyPr>
          <a:lstStyle/>
          <a:p>
            <a:endParaRPr lang="tr-TR" sz="4000" b="1" dirty="0" smtClean="0"/>
          </a:p>
          <a:p>
            <a:r>
              <a:rPr sz="4000" b="1" u="sng" smtClean="0"/>
              <a:t>TÜZEL KİŞİ SİGORTA ACENTELERİ İÇİN İSTENEN BELGELER: </a:t>
            </a:r>
            <a:r>
              <a:rPr sz="4000" b="1" u="sng" smtClean="0"/>
              <a:t> </a:t>
            </a:r>
            <a:endParaRPr lang="tr-TR" sz="4000" b="1" dirty="0" smtClean="0"/>
          </a:p>
          <a:p>
            <a:pPr lvl="0"/>
            <a:r>
              <a:rPr sz="4000" smtClean="0">
                <a:hlinkClick r:id="rId3"/>
              </a:rPr>
              <a:t>1. DİLEKÇE </a:t>
            </a:r>
            <a:r>
              <a:rPr sz="4000" smtClean="0">
                <a:hlinkClick r:id="rId3"/>
              </a:rPr>
              <a:t>(TÜZEL KİŞİ) </a:t>
            </a:r>
            <a:br>
              <a:rPr sz="4000" smtClean="0">
                <a:hlinkClick r:id="rId3"/>
              </a:rPr>
            </a:br>
            <a:r>
              <a:rPr sz="4000" smtClean="0"/>
              <a:t>2. TİCARET SİCİL GAZETESİ </a:t>
            </a:r>
            <a:br>
              <a:rPr sz="4000" smtClean="0"/>
            </a:br>
            <a:r>
              <a:rPr sz="4000" smtClean="0"/>
              <a:t>3. TİCARET SİCİLİ TASDİKNAMESİ </a:t>
            </a:r>
            <a:br>
              <a:rPr sz="4000" smtClean="0"/>
            </a:br>
            <a:r>
              <a:rPr sz="4000" smtClean="0"/>
              <a:t>4. ŞİRKET ANA SÖZLEŞMESİ </a:t>
            </a:r>
            <a:br>
              <a:rPr sz="4000" smtClean="0"/>
            </a:br>
            <a:r>
              <a:rPr sz="4000" smtClean="0"/>
              <a:t>5. VERGİ LEVHASI SURETİ </a:t>
            </a:r>
            <a:br>
              <a:rPr sz="4000" smtClean="0"/>
            </a:br>
            <a:r>
              <a:rPr sz="4000" smtClean="0"/>
              <a:t>6. İFLAS KONKORDATO BELGESİ (Şirketler İçin Ticaret Sicil memurluğu Tarafından Düzenlenebilmektedir)</a:t>
            </a:r>
            <a:r>
              <a:rPr sz="4000" u="sng" smtClean="0">
                <a:hlinkClick r:id="rId4"/>
              </a:rPr>
              <a:t/>
            </a:r>
            <a:br>
              <a:rPr sz="4000" u="sng" smtClean="0">
                <a:hlinkClick r:id="rId4"/>
              </a:rPr>
            </a:br>
            <a:r>
              <a:rPr sz="4000" smtClean="0"/>
              <a:t>7. TAAHHÜTNAME (</a:t>
            </a:r>
            <a:r>
              <a:rPr sz="4000" u="sng" smtClean="0">
                <a:hlinkClick r:id="rId5"/>
              </a:rPr>
              <a:t>EK-1</a:t>
            </a:r>
            <a:r>
              <a:rPr sz="4000" smtClean="0"/>
              <a:t> VE </a:t>
            </a:r>
            <a:r>
              <a:rPr sz="4000" u="sng" smtClean="0">
                <a:hlinkClick r:id="rId6"/>
              </a:rPr>
              <a:t>EK-2</a:t>
            </a:r>
            <a:r>
              <a:rPr sz="4000" smtClean="0"/>
              <a:t>) </a:t>
            </a:r>
            <a:br>
              <a:rPr sz="4000" smtClean="0"/>
            </a:br>
            <a:r>
              <a:rPr sz="4000" smtClean="0"/>
              <a:t>8. BİLGİ FORMU (</a:t>
            </a:r>
            <a:r>
              <a:rPr sz="4000" u="sng" smtClean="0">
                <a:hlinkClick r:id="rId7"/>
              </a:rPr>
              <a:t>EK-3)</a:t>
            </a:r>
            <a:r>
              <a:rPr sz="4000" smtClean="0"/>
              <a:t> </a:t>
            </a:r>
            <a:br>
              <a:rPr sz="4000" smtClean="0"/>
            </a:br>
            <a:r>
              <a:rPr sz="4000" smtClean="0"/>
              <a:t>9. (TANZİM EDİLMİŞSE) MESLEKİ SORUMLULUK SİGORTASI SURETİ </a:t>
            </a:r>
            <a:br>
              <a:rPr sz="4000" smtClean="0"/>
            </a:br>
            <a:r>
              <a:rPr sz="4000" smtClean="0"/>
              <a:t>10. (SİGORTA ŞİRKETİ İLE ACENTELİK SÖZLEŞMESİ YAPILMIŞSA) SİGORTA ŞİRKETİ İLE YAPILAN SÖZLEŞME SURETİ </a:t>
            </a:r>
            <a:br>
              <a:rPr sz="4000" smtClean="0"/>
            </a:br>
            <a:r>
              <a:rPr sz="4000" smtClean="0"/>
              <a:t>11.TELEFON / E-POSTA VB. BİLGİLER </a:t>
            </a:r>
            <a:r>
              <a:rPr sz="4000" smtClean="0"/>
              <a:t>İÇİN </a:t>
            </a:r>
            <a:r>
              <a:rPr sz="4000" smtClean="0"/>
              <a:t>BEYAN</a:t>
            </a:r>
            <a:endParaRPr sz="4000" smtClean="0"/>
          </a:p>
        </p:txBody>
      </p:sp>
      <p:pic>
        <p:nvPicPr>
          <p:cNvPr id="6" name="Resim 5"/>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1982970717"/>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39552" y="228599"/>
            <a:ext cx="7920880" cy="6314851"/>
          </a:xfrm>
        </p:spPr>
        <p:txBody>
          <a:bodyPr>
            <a:normAutofit/>
          </a:bodyPr>
          <a:lstStyle/>
          <a:p>
            <a:pPr>
              <a:buFont typeface="Wingdings" pitchFamily="2" charset="2"/>
              <a:buChar char="Ø"/>
            </a:pPr>
            <a:r>
              <a:rPr sz="4000" b="1" u="sng" smtClean="0"/>
              <a:t>ACENTE </a:t>
            </a:r>
            <a:r>
              <a:rPr sz="4000" b="1" u="sng" smtClean="0"/>
              <a:t>YETKİLİLERİ İÇİN İSTENEN BELGELER: </a:t>
            </a:r>
            <a:r>
              <a:rPr sz="4000" b="1" u="sng" smtClean="0"/>
              <a:t> </a:t>
            </a:r>
            <a:endParaRPr sz="4000" b="1" u="sng" smtClean="0"/>
          </a:p>
          <a:p>
            <a:pPr>
              <a:buFont typeface="Wingdings" pitchFamily="2" charset="2"/>
              <a:buChar char="Ø"/>
            </a:pPr>
            <a:endParaRPr sz="4000" smtClean="0"/>
          </a:p>
          <a:p>
            <a:r>
              <a:rPr sz="2800" smtClean="0"/>
              <a:t>1.İKAMETGÂH BELGESİ (EV ADRESİ) </a:t>
            </a:r>
            <a:br>
              <a:rPr sz="2800" smtClean="0"/>
            </a:br>
            <a:r>
              <a:rPr sz="2800" smtClean="0"/>
              <a:t>2.VUKUATLI NÜFUS CÜZDANI SURETİ </a:t>
            </a:r>
            <a:br>
              <a:rPr sz="2800" smtClean="0"/>
            </a:br>
            <a:r>
              <a:rPr sz="2800" smtClean="0"/>
              <a:t>3.ARŞİV KAYITLI ADLİ SİCİL BELGESİ </a:t>
            </a:r>
            <a:r>
              <a:rPr sz="2800" u="sng" smtClean="0">
                <a:hlinkClick r:id="rId3"/>
              </a:rPr>
              <a:t/>
            </a:r>
            <a:br>
              <a:rPr sz="2800" u="sng" smtClean="0">
                <a:hlinkClick r:id="rId3"/>
              </a:rPr>
            </a:br>
            <a:r>
              <a:rPr sz="2800" smtClean="0"/>
              <a:t>4.İFLAS / KONKORDATO BEYANI </a:t>
            </a:r>
            <a:r>
              <a:rPr sz="2800" u="sng" smtClean="0">
                <a:hlinkClick r:id="rId4"/>
              </a:rPr>
              <a:t/>
            </a:r>
            <a:br>
              <a:rPr sz="2800" u="sng" smtClean="0">
                <a:hlinkClick r:id="rId4"/>
              </a:rPr>
            </a:br>
            <a:r>
              <a:rPr sz="2800" smtClean="0"/>
              <a:t>5.EN SON MEZUN OLUNAN OKUL DİPLOMA SURETİ </a:t>
            </a:r>
            <a:br>
              <a:rPr sz="2800" smtClean="0"/>
            </a:br>
            <a:r>
              <a:rPr sz="2800" smtClean="0"/>
              <a:t>6.TAAHÜTNAME </a:t>
            </a:r>
            <a:r>
              <a:rPr sz="2800" u="sng" smtClean="0">
                <a:hlinkClick r:id="rId5"/>
              </a:rPr>
              <a:t>EK-1 </a:t>
            </a:r>
            <a:br>
              <a:rPr sz="2800" u="sng" smtClean="0">
                <a:hlinkClick r:id="rId5"/>
              </a:rPr>
            </a:br>
            <a:r>
              <a:rPr sz="2800" smtClean="0"/>
              <a:t>7.BİLGİ FORMU </a:t>
            </a:r>
            <a:r>
              <a:rPr sz="2800" u="sng" smtClean="0">
                <a:hlinkClick r:id="rId6"/>
              </a:rPr>
              <a:t>EK-3</a:t>
            </a:r>
            <a:r>
              <a:rPr sz="2800" smtClean="0"/>
              <a:t> </a:t>
            </a:r>
            <a:br>
              <a:rPr sz="2800" smtClean="0"/>
            </a:br>
            <a:r>
              <a:rPr sz="2800" smtClean="0"/>
              <a:t>8.İKİ ADET VESİKALIK FOTOĞRAF </a:t>
            </a:r>
            <a:br>
              <a:rPr sz="2800" smtClean="0"/>
            </a:br>
            <a:r>
              <a:rPr sz="2800" smtClean="0"/>
              <a:t>9.SSK VEYA BAĞKUR KAYDI </a:t>
            </a:r>
          </a:p>
          <a:p>
            <a:pPr>
              <a:buFont typeface="Wingdings" pitchFamily="2" charset="2"/>
              <a:buChar char="Ø"/>
            </a:pPr>
            <a:endParaRPr lang="tr-TR" sz="4000" b="1" dirty="0">
              <a:solidFill>
                <a:schemeClr val="accent3">
                  <a:lumMod val="75000"/>
                </a:schemeClr>
              </a:solidFill>
            </a:endParaRPr>
          </a:p>
        </p:txBody>
      </p:sp>
      <p:pic>
        <p:nvPicPr>
          <p:cNvPr id="6" name="Resim 5"/>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8531721" y="6237312"/>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1866008819"/>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716017" y="228600"/>
            <a:ext cx="3852216" cy="6512768"/>
          </a:xfrm>
        </p:spPr>
        <p:txBody>
          <a:bodyPr>
            <a:normAutofit/>
          </a:bodyPr>
          <a:lstStyle/>
          <a:p>
            <a:endParaRPr lang="tr-TR" dirty="0" smtClean="0"/>
          </a:p>
          <a:p>
            <a:pPr algn="ctr"/>
            <a:r>
              <a:rPr lang="tr-TR" sz="2400" dirty="0" smtClean="0"/>
              <a:t>…</a:t>
            </a:r>
            <a:endParaRPr lang="tr-TR" sz="2400" dirty="0" smtClean="0"/>
          </a:p>
        </p:txBody>
      </p:sp>
      <p:pic>
        <p:nvPicPr>
          <p:cNvPr id="6" name="Resim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68233" y="6245721"/>
            <a:ext cx="612279" cy="612279"/>
          </a:xfrm>
          <a:prstGeom prst="roundRect">
            <a:avLst>
              <a:gd name="adj" fmla="val 16667"/>
            </a:avLst>
          </a:prstGeom>
          <a:ln w="3175">
            <a:noFill/>
          </a:ln>
          <a:effectLst>
            <a:glow rad="101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6 Metin kutusu"/>
          <p:cNvSpPr txBox="1"/>
          <p:nvPr/>
        </p:nvSpPr>
        <p:spPr>
          <a:xfrm>
            <a:off x="1000100" y="714356"/>
            <a:ext cx="6786610" cy="5447645"/>
          </a:xfrm>
          <a:prstGeom prst="rect">
            <a:avLst/>
          </a:prstGeom>
          <a:noFill/>
        </p:spPr>
        <p:txBody>
          <a:bodyPr wrap="square" rtlCol="0">
            <a:spAutoFit/>
          </a:bodyPr>
          <a:lstStyle/>
          <a:p>
            <a:r>
              <a:rPr sz="2400" b="1" u="sng" smtClean="0"/>
              <a:t>ACENTE MÜDÜRÜ İÇİN İSTENEN BELGELER</a:t>
            </a:r>
            <a:r>
              <a:rPr sz="2400" b="1" u="sng" smtClean="0"/>
              <a:t>: </a:t>
            </a:r>
            <a:endParaRPr sz="2400" b="1" u="sng" smtClean="0"/>
          </a:p>
          <a:p>
            <a:endParaRPr sz="2400" b="1" u="sng" smtClean="0"/>
          </a:p>
          <a:p>
            <a:pPr lvl="0"/>
            <a:r>
              <a:rPr sz="2400" smtClean="0"/>
              <a:t>1. VUKUATLI </a:t>
            </a:r>
            <a:r>
              <a:rPr sz="2400" smtClean="0"/>
              <a:t>NÜFUS CÜZDANI SURETİ </a:t>
            </a:r>
            <a:br>
              <a:rPr sz="2400" smtClean="0"/>
            </a:br>
            <a:r>
              <a:rPr sz="2400" smtClean="0"/>
              <a:t>2. İKAMETGÂH BELGESİ (EV ADRESİ) </a:t>
            </a:r>
            <a:br>
              <a:rPr sz="2400" smtClean="0"/>
            </a:br>
            <a:r>
              <a:rPr sz="2400" smtClean="0"/>
              <a:t>3. ARŞİV KAYITLI ADLİ SİCİL BELGESİ </a:t>
            </a:r>
            <a:br>
              <a:rPr sz="2400" smtClean="0"/>
            </a:br>
            <a:r>
              <a:rPr sz="2400" smtClean="0"/>
              <a:t>4. İFLAS / KONKORDATO BEYANI </a:t>
            </a:r>
            <a:br>
              <a:rPr sz="2400" smtClean="0"/>
            </a:br>
            <a:r>
              <a:rPr sz="2400" smtClean="0"/>
              <a:t>5. EN SON MEZUN OLUNAN OKUL DİPLOMA SURETİ </a:t>
            </a:r>
            <a:br>
              <a:rPr sz="2400" smtClean="0"/>
            </a:br>
            <a:r>
              <a:rPr sz="2400" smtClean="0"/>
              <a:t>6. İKİ ADET VESİKALIK FOTOĞRAF </a:t>
            </a:r>
            <a:br>
              <a:rPr sz="2400" smtClean="0"/>
            </a:br>
            <a:r>
              <a:rPr sz="2400" smtClean="0"/>
              <a:t>7. SSK VEYA BAĞKUR KAYDI </a:t>
            </a:r>
            <a:br>
              <a:rPr sz="2400" smtClean="0"/>
            </a:br>
            <a:r>
              <a:rPr sz="2400" smtClean="0"/>
              <a:t>8. TAAHÜTNAME </a:t>
            </a:r>
            <a:r>
              <a:rPr sz="2400" u="sng" smtClean="0">
                <a:hlinkClick r:id="rId4"/>
              </a:rPr>
              <a:t>EK-1</a:t>
            </a:r>
            <a:r>
              <a:rPr sz="2400" smtClean="0"/>
              <a:t> </a:t>
            </a:r>
            <a:br>
              <a:rPr sz="2400" smtClean="0"/>
            </a:br>
            <a:r>
              <a:rPr sz="2400" smtClean="0"/>
              <a:t>9. BİLGİ FORMU </a:t>
            </a:r>
            <a:r>
              <a:rPr sz="2400" u="sng" smtClean="0">
                <a:hlinkClick r:id="rId5"/>
              </a:rPr>
              <a:t>EK-3 </a:t>
            </a:r>
            <a:br>
              <a:rPr sz="2400" u="sng" smtClean="0">
                <a:hlinkClick r:id="rId5"/>
              </a:rPr>
            </a:br>
            <a:r>
              <a:rPr sz="2400" smtClean="0"/>
              <a:t>10.(YABANCI DİL BİLİNİYORSA) YABACI DİL BELGESİ </a:t>
            </a:r>
            <a:br>
              <a:rPr sz="2400" smtClean="0"/>
            </a:br>
            <a:r>
              <a:rPr sz="2400" smtClean="0"/>
              <a:t>11.CEP TELEFONU NUMARASI </a:t>
            </a:r>
          </a:p>
          <a:p>
            <a:endParaRPr smtClean="0"/>
          </a:p>
          <a:p>
            <a:endParaRPr lang="tr-TR" dirty="0"/>
          </a:p>
        </p:txBody>
      </p:sp>
    </p:spTree>
    <p:extLst>
      <p:ext uri="{BB962C8B-B14F-4D97-AF65-F5344CB8AC3E}">
        <p14:creationId xmlns:p14="http://schemas.microsoft.com/office/powerpoint/2010/main" xmlns="" val="1213404093"/>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Çağdaş Fotoğraf Albümü">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ContemporaryPhotoAlbum</Template>
  <TotalTime>0</TotalTime>
  <Words>1117</Words>
  <Application>Microsoft Office PowerPoint</Application>
  <PresentationFormat>Ekran Gösterisi (4:3)</PresentationFormat>
  <Paragraphs>252</Paragraphs>
  <Slides>33</Slides>
  <Notes>30</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33</vt:i4>
      </vt:variant>
    </vt:vector>
  </HeadingPairs>
  <TitlesOfParts>
    <vt:vector size="36" baseType="lpstr">
      <vt:lpstr>Çağdaş Fotoğraf Albümü</vt:lpstr>
      <vt:lpstr>Microsoft Office Word 97 - 2003 Belgesi</vt:lpstr>
      <vt:lpstr>Adobe Acrobat Document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2012-09-18T21:40:51Z</dcterms:created>
  <dcterms:modified xsi:type="dcterms:W3CDTF">2014-11-24T12:43:16Z</dcterms:modified>
</cp:coreProperties>
</file>