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852" r:id="rId1"/>
  </p:sldMasterIdLst>
  <p:sldIdLst>
    <p:sldId id="256" r:id="rId2"/>
    <p:sldId id="257" r:id="rId3"/>
    <p:sldId id="258" r:id="rId4"/>
    <p:sldId id="272" r:id="rId5"/>
    <p:sldId id="259" r:id="rId6"/>
    <p:sldId id="269" r:id="rId7"/>
    <p:sldId id="275" r:id="rId8"/>
    <p:sldId id="274" r:id="rId9"/>
    <p:sldId id="273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C5D98"/>
    <a:srgbClr val="9BBB59"/>
    <a:srgbClr val="80C759"/>
    <a:srgbClr val="5EC26A"/>
    <a:srgbClr val="62C35D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Orta Stil 2 - Vurgu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5017" autoAdjust="0"/>
    <p:restoredTop sz="94660"/>
  </p:normalViewPr>
  <p:slideViewPr>
    <p:cSldViewPr snapToGrid="0">
      <p:cViewPr varScale="1">
        <p:scale>
          <a:sx n="73" d="100"/>
          <a:sy n="73" d="100"/>
        </p:scale>
        <p:origin x="-114" y="-13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-3175"/>
            <a:ext cx="12192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5760" y="0"/>
                </a:moveTo>
                <a:lnTo>
                  <a:pt x="0" y="0"/>
                </a:lnTo>
                <a:lnTo>
                  <a:pt x="0" y="3090"/>
                </a:lnTo>
                <a:lnTo>
                  <a:pt x="943" y="3090"/>
                </a:lnTo>
                <a:lnTo>
                  <a:pt x="1123" y="3270"/>
                </a:lnTo>
                <a:lnTo>
                  <a:pt x="1123" y="3270"/>
                </a:lnTo>
                <a:lnTo>
                  <a:pt x="1127" y="3272"/>
                </a:lnTo>
                <a:lnTo>
                  <a:pt x="1133" y="3275"/>
                </a:lnTo>
                <a:lnTo>
                  <a:pt x="1139" y="3278"/>
                </a:lnTo>
                <a:lnTo>
                  <a:pt x="1144" y="3278"/>
                </a:lnTo>
                <a:lnTo>
                  <a:pt x="1150" y="3278"/>
                </a:lnTo>
                <a:lnTo>
                  <a:pt x="1155" y="3275"/>
                </a:lnTo>
                <a:lnTo>
                  <a:pt x="1161" y="3272"/>
                </a:lnTo>
                <a:lnTo>
                  <a:pt x="1165" y="3270"/>
                </a:lnTo>
                <a:lnTo>
                  <a:pt x="1345" y="3090"/>
                </a:lnTo>
                <a:lnTo>
                  <a:pt x="5760" y="3090"/>
                </a:lnTo>
                <a:lnTo>
                  <a:pt x="5760" y="0"/>
                </a:lnTo>
                <a:close/>
              </a:path>
            </a:pathLst>
          </a:custGeom>
          <a:ln/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0001" y="1449147"/>
            <a:ext cx="10572000" cy="2971051"/>
          </a:xfrm>
        </p:spPr>
        <p:txBody>
          <a:bodyPr/>
          <a:lstStyle>
            <a:lvl1pPr>
              <a:defRPr sz="54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10001" y="5280847"/>
            <a:ext cx="10572000" cy="434974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tıklatın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11/18/2014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330054747"/>
      </p:ext>
    </p:extLst>
  </p:cSld>
  <p:clrMapOvr>
    <a:masterClrMapping/>
  </p:clrMapOvr>
  <p:transition spd="slow" advClick="0" advTm="4000">
    <p:wip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Yazılı Panoramik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4800600"/>
            <a:ext cx="10561418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15" name="Picture Placeholder 14"/>
          <p:cNvSpPr>
            <a:spLocks noGrp="1" noChangeAspect="1"/>
          </p:cNvSpPr>
          <p:nvPr>
            <p:ph type="pic" sz="quarter" idx="13"/>
          </p:nvPr>
        </p:nvSpPr>
        <p:spPr bwMode="auto">
          <a:xfrm>
            <a:off x="0" y="0"/>
            <a:ext cx="12192000" cy="4800600"/>
          </a:xfrm>
          <a:custGeom>
            <a:avLst/>
            <a:gdLst/>
            <a:ahLst/>
            <a:cxnLst/>
            <a:rect l="0" t="0" r="r" b="b"/>
            <a:pathLst>
              <a:path w="5760" h="3289">
                <a:moveTo>
                  <a:pt x="5760" y="0"/>
                </a:moveTo>
                <a:lnTo>
                  <a:pt x="0" y="0"/>
                </a:lnTo>
                <a:lnTo>
                  <a:pt x="0" y="3100"/>
                </a:lnTo>
                <a:lnTo>
                  <a:pt x="943" y="3100"/>
                </a:lnTo>
                <a:lnTo>
                  <a:pt x="1123" y="3281"/>
                </a:lnTo>
                <a:lnTo>
                  <a:pt x="1123" y="3281"/>
                </a:lnTo>
                <a:lnTo>
                  <a:pt x="1127" y="3283"/>
                </a:lnTo>
                <a:lnTo>
                  <a:pt x="1133" y="3286"/>
                </a:lnTo>
                <a:lnTo>
                  <a:pt x="1139" y="3289"/>
                </a:lnTo>
                <a:lnTo>
                  <a:pt x="1144" y="3289"/>
                </a:lnTo>
                <a:lnTo>
                  <a:pt x="1150" y="3289"/>
                </a:lnTo>
                <a:lnTo>
                  <a:pt x="1155" y="3286"/>
                </a:lnTo>
                <a:lnTo>
                  <a:pt x="1161" y="3283"/>
                </a:lnTo>
                <a:lnTo>
                  <a:pt x="1165" y="3281"/>
                </a:lnTo>
                <a:lnTo>
                  <a:pt x="1345" y="3100"/>
                </a:lnTo>
                <a:lnTo>
                  <a:pt x="5760" y="3100"/>
                </a:lnTo>
                <a:lnTo>
                  <a:pt x="5760" y="0"/>
                </a:lnTo>
                <a:close/>
              </a:path>
            </a:pathLst>
          </a:custGeom>
          <a:noFill/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numCol="1" anchor="t" anchorCtr="0" compatLnSpc="1">
            <a:prstTxWarp prst="textNoShape">
              <a:avLst/>
            </a:prstTxWarp>
            <a:normAutofit/>
          </a:bodyPr>
          <a:lstStyle>
            <a:lvl1pPr marL="0" indent="0" algn="ctr">
              <a:buFontTx/>
              <a:buNone/>
              <a:defRPr sz="1600"/>
            </a:lvl1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0000" y="5367338"/>
            <a:ext cx="10561418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11/18/2014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708133612"/>
      </p:ext>
    </p:extLst>
  </p:cSld>
  <p:clrMapOvr>
    <a:masterClrMapping/>
  </p:clrMapOvr>
  <p:transition spd="slow" advClick="0" advTm="4000">
    <p:wipe/>
  </p:transition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esim Yazılı Alın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/>
          <p:cNvSpPr>
            <a:spLocks noChangeAspect="1"/>
          </p:cNvSpPr>
          <p:nvPr/>
        </p:nvSpPr>
        <p:spPr bwMode="auto">
          <a:xfrm>
            <a:off x="631697" y="1081456"/>
            <a:ext cx="6332416" cy="3239188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0985" y="1238502"/>
            <a:ext cx="5893840" cy="2645912"/>
          </a:xfrm>
        </p:spPr>
        <p:txBody>
          <a:bodyPr anchor="b"/>
          <a:lstStyle>
            <a:lvl1pPr algn="l">
              <a:defRPr sz="4200" b="1" cap="none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3190" y="4443680"/>
            <a:ext cx="5891636" cy="713241"/>
          </a:xfrm>
        </p:spPr>
        <p:txBody>
          <a:bodyPr anchor="t">
            <a:no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9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7574642" y="1081456"/>
            <a:ext cx="3810001" cy="4075465"/>
          </a:xfrm>
        </p:spPr>
        <p:txBody>
          <a:bodyPr anchor="t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11/18/2014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924105741"/>
      </p:ext>
    </p:extLst>
  </p:cSld>
  <p:clrMapOvr>
    <a:masterClrMapping/>
  </p:clrMapOvr>
  <p:transition spd="slow" advClick="0" advTm="4000">
    <p:wipe/>
  </p:transition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İsim Kar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6"/>
          <p:cNvSpPr>
            <a:spLocks noChangeAspect="1"/>
          </p:cNvSpPr>
          <p:nvPr/>
        </p:nvSpPr>
        <p:spPr bwMode="auto">
          <a:xfrm>
            <a:off x="1140884" y="2286585"/>
            <a:ext cx="4895115" cy="2503972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8" name="Title 1"/>
          <p:cNvSpPr>
            <a:spLocks noGrp="1"/>
          </p:cNvSpPr>
          <p:nvPr>
            <p:ph type="title"/>
          </p:nvPr>
        </p:nvSpPr>
        <p:spPr>
          <a:xfrm>
            <a:off x="1357089" y="2435957"/>
            <a:ext cx="4382521" cy="2007789"/>
          </a:xfrm>
        </p:spPr>
        <p:txBody>
          <a:bodyPr/>
          <a:lstStyle>
            <a:lvl1pPr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6156000" y="2286000"/>
            <a:ext cx="4880300" cy="2295525"/>
          </a:xfrm>
        </p:spPr>
        <p:txBody>
          <a:bodyPr anchor="t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11/18/2014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74555725"/>
      </p:ext>
    </p:extLst>
  </p:cSld>
  <p:clrMapOvr>
    <a:masterClrMapping/>
  </p:clrMapOvr>
  <p:transition spd="slow" advClick="0" advTm="4000">
    <p:wipe/>
  </p:transition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4E5243-F52A-4D37-9694-EB26C6C31910}" type="datetimeFigureOut">
              <a:rPr lang="en-US" smtClean="0"/>
              <a:pPr/>
              <a:t>11/18/2014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012644520"/>
      </p:ext>
    </p:extLst>
  </p:cSld>
  <p:clrMapOvr>
    <a:masterClrMapping/>
  </p:clrMapOvr>
  <p:transition spd="slow" advClick="0" advTm="4000">
    <p:wip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/>
          <p:cNvSpPr>
            <a:spLocks noChangeAspect="1"/>
          </p:cNvSpPr>
          <p:nvPr/>
        </p:nvSpPr>
        <p:spPr bwMode="auto">
          <a:xfrm>
            <a:off x="7669651" y="446089"/>
            <a:ext cx="4522349" cy="5414962"/>
          </a:xfrm>
          <a:custGeom>
            <a:avLst/>
            <a:gdLst/>
            <a:ahLst/>
            <a:cxnLst/>
            <a:rect l="0" t="0" r="r" b="b"/>
            <a:pathLst>
              <a:path w="2879" h="4320">
                <a:moveTo>
                  <a:pt x="183" y="0"/>
                </a:moveTo>
                <a:lnTo>
                  <a:pt x="183" y="1197"/>
                </a:lnTo>
                <a:lnTo>
                  <a:pt x="8" y="1372"/>
                </a:lnTo>
                <a:lnTo>
                  <a:pt x="8" y="1372"/>
                </a:lnTo>
                <a:lnTo>
                  <a:pt x="6" y="1376"/>
                </a:lnTo>
                <a:lnTo>
                  <a:pt x="3" y="1382"/>
                </a:lnTo>
                <a:lnTo>
                  <a:pt x="0" y="1387"/>
                </a:lnTo>
                <a:lnTo>
                  <a:pt x="0" y="1393"/>
                </a:lnTo>
                <a:lnTo>
                  <a:pt x="0" y="1399"/>
                </a:lnTo>
                <a:lnTo>
                  <a:pt x="3" y="1404"/>
                </a:lnTo>
                <a:lnTo>
                  <a:pt x="6" y="1410"/>
                </a:lnTo>
                <a:lnTo>
                  <a:pt x="8" y="1414"/>
                </a:lnTo>
                <a:lnTo>
                  <a:pt x="183" y="1589"/>
                </a:lnTo>
                <a:lnTo>
                  <a:pt x="183" y="4320"/>
                </a:lnTo>
                <a:lnTo>
                  <a:pt x="2879" y="4320"/>
                </a:lnTo>
                <a:lnTo>
                  <a:pt x="2879" y="0"/>
                </a:lnTo>
                <a:lnTo>
                  <a:pt x="183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183540" y="586171"/>
            <a:ext cx="2494791" cy="5134798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0001" y="446089"/>
            <a:ext cx="6611540" cy="5414962"/>
          </a:xfrm>
        </p:spPr>
        <p:txBody>
          <a:bodyPr vert="eaVert" anchor="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77B6E1-634A-48DC-9E8B-D894023267EF}" type="datetimeFigureOut">
              <a:rPr lang="en-US" smtClean="0"/>
              <a:pPr/>
              <a:t>11/18/2014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643123235"/>
      </p:ext>
    </p:extLst>
  </p:cSld>
  <p:clrMapOvr>
    <a:masterClrMapping/>
  </p:clrMapOvr>
  <p:transition spd="slow" advClick="0" advTm="4000">
    <p:wip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8712" y="2222287"/>
            <a:ext cx="10554574" cy="3636511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2D3E9E-A95C-48F2-B4BF-A71542E0BE9A}" type="datetimeFigureOut">
              <a:rPr lang="en-US" smtClean="0"/>
              <a:pPr/>
              <a:t>11/18/2014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538821468"/>
      </p:ext>
    </p:extLst>
  </p:cSld>
  <p:clrMapOvr>
    <a:masterClrMapping/>
  </p:clrMapOvr>
  <p:transition spd="slow" advClick="0" advTm="4000">
    <p:wip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7"/>
          <p:cNvSpPr/>
          <p:nvPr/>
        </p:nvSpPr>
        <p:spPr bwMode="auto">
          <a:xfrm>
            <a:off x="0" y="1"/>
            <a:ext cx="12192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0" y="0"/>
                </a:moveTo>
                <a:lnTo>
                  <a:pt x="5760" y="0"/>
                </a:lnTo>
                <a:lnTo>
                  <a:pt x="5760" y="3090"/>
                </a:lnTo>
                <a:lnTo>
                  <a:pt x="4817" y="3090"/>
                </a:lnTo>
                <a:lnTo>
                  <a:pt x="4637" y="3270"/>
                </a:lnTo>
                <a:lnTo>
                  <a:pt x="4637" y="3270"/>
                </a:lnTo>
                <a:lnTo>
                  <a:pt x="4633" y="3272"/>
                </a:lnTo>
                <a:lnTo>
                  <a:pt x="4627" y="3275"/>
                </a:lnTo>
                <a:lnTo>
                  <a:pt x="4621" y="3278"/>
                </a:lnTo>
                <a:lnTo>
                  <a:pt x="4616" y="3278"/>
                </a:lnTo>
                <a:lnTo>
                  <a:pt x="4610" y="3278"/>
                </a:lnTo>
                <a:lnTo>
                  <a:pt x="4605" y="3275"/>
                </a:lnTo>
                <a:lnTo>
                  <a:pt x="4599" y="3272"/>
                </a:lnTo>
                <a:lnTo>
                  <a:pt x="4595" y="3270"/>
                </a:lnTo>
                <a:lnTo>
                  <a:pt x="4415" y="3090"/>
                </a:lnTo>
                <a:lnTo>
                  <a:pt x="0" y="3090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2951396"/>
            <a:ext cx="10561418" cy="1468800"/>
          </a:xfrm>
        </p:spPr>
        <p:txBody>
          <a:bodyPr anchor="b"/>
          <a:lstStyle>
            <a:lvl1pPr algn="r">
              <a:defRPr sz="4800" b="1" cap="none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0000" y="5281201"/>
            <a:ext cx="10561418" cy="433955"/>
          </a:xfrm>
        </p:spPr>
        <p:txBody>
          <a:bodyPr anchor="t">
            <a:no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11/18/2014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948527794"/>
      </p:ext>
    </p:extLst>
  </p:cSld>
  <p:clrMapOvr>
    <a:masterClrMapping/>
  </p:clrMapOvr>
  <p:transition spd="slow" advClick="0" advTm="4000">
    <p:wip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8712" y="2222287"/>
            <a:ext cx="5185873" cy="3638763"/>
          </a:xfrm>
        </p:spPr>
        <p:txBody>
          <a:bodyPr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7415" y="2222287"/>
            <a:ext cx="5194583" cy="3638764"/>
          </a:xfrm>
        </p:spPr>
        <p:txBody>
          <a:bodyPr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952B5-7A2F-4CC8-B7CE-9234E21C2837}" type="datetimeFigureOut">
              <a:rPr lang="en-US" smtClean="0"/>
              <a:pPr/>
              <a:t>11/18/2014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058662548"/>
      </p:ext>
    </p:extLst>
  </p:cSld>
  <p:clrMapOvr>
    <a:masterClrMapping/>
  </p:clrMapOvr>
  <p:transition spd="slow" advClick="0" advTm="4000">
    <p:wip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4728" y="2174875"/>
            <a:ext cx="5189857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4729" y="2751138"/>
            <a:ext cx="5189856" cy="3109913"/>
          </a:xfrm>
        </p:spPr>
        <p:txBody>
          <a:bodyPr anchor="t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7415" y="2174875"/>
            <a:ext cx="5194583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7415" y="2751138"/>
            <a:ext cx="5194583" cy="3109913"/>
          </a:xfrm>
        </p:spPr>
        <p:txBody>
          <a:bodyPr anchor="t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1DA07A-9201-4B4B-BAF2-015AFA30F520}" type="datetimeFigureOut">
              <a:rPr lang="en-US" smtClean="0"/>
              <a:pPr/>
              <a:t>11/18/2014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924861979"/>
      </p:ext>
    </p:extLst>
  </p:cSld>
  <p:clrMapOvr>
    <a:masterClrMapping/>
  </p:clrMapOvr>
  <p:transition spd="slow" advClick="0" advTm="4000">
    <p:wip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D7E00A-486F-4252-8B1D-E32645521F49}" type="datetimeFigureOut">
              <a:rPr lang="en-US" smtClean="0"/>
              <a:pPr/>
              <a:t>11/18/2014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775122124"/>
      </p:ext>
    </p:extLst>
  </p:cSld>
  <p:clrMapOvr>
    <a:masterClrMapping/>
  </p:clrMapOvr>
  <p:transition spd="slow" advClick="0" advTm="4000">
    <p:wip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DF5F92-E675-4B36-9A60-69A962A68675}" type="datetimeFigureOut">
              <a:rPr lang="en-US" smtClean="0"/>
              <a:pPr/>
              <a:t>11/18/2014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594952841"/>
      </p:ext>
    </p:extLst>
  </p:cSld>
  <p:clrMapOvr>
    <a:masterClrMapping/>
  </p:clrMapOvr>
  <p:transition spd="slow" advClick="0" advTm="4000">
    <p:wip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/>
          <p:cNvSpPr>
            <a:spLocks noChangeAspect="1"/>
          </p:cNvSpPr>
          <p:nvPr/>
        </p:nvSpPr>
        <p:spPr bwMode="auto">
          <a:xfrm>
            <a:off x="1073151" y="446087"/>
            <a:ext cx="3547533" cy="1814651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3151" y="446088"/>
            <a:ext cx="3547533" cy="1618396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5633" y="446088"/>
            <a:ext cx="6252633" cy="5414963"/>
          </a:xfrm>
        </p:spPr>
        <p:txBody>
          <a:bodyPr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3151" y="2260738"/>
            <a:ext cx="3547533" cy="360031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6E2C9B-5FA2-460D-9BE7-B0812FC2A6FF}" type="datetimeFigureOut">
              <a:rPr lang="en-US" smtClean="0"/>
              <a:pPr/>
              <a:t>11/18/2014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424415654"/>
      </p:ext>
    </p:extLst>
  </p:cSld>
  <p:clrMapOvr>
    <a:masterClrMapping/>
  </p:clrMapOvr>
  <p:transition spd="slow" advClick="0" advTm="4000">
    <p:wip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4728" y="727522"/>
            <a:ext cx="4852988" cy="1617163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9" name="Picture Placeholder 11"/>
          <p:cNvSpPr>
            <a:spLocks noGrp="1" noChangeAspect="1"/>
          </p:cNvSpPr>
          <p:nvPr>
            <p:ph type="pic" sz="quarter" idx="13"/>
          </p:nvPr>
        </p:nvSpPr>
        <p:spPr bwMode="auto">
          <a:xfrm>
            <a:off x="6098117" y="0"/>
            <a:ext cx="6093883" cy="6858000"/>
          </a:xfrm>
          <a:custGeom>
            <a:avLst/>
            <a:gdLst/>
            <a:ahLst/>
            <a:cxnLst/>
            <a:rect l="0" t="0" r="r" b="b"/>
            <a:pathLst>
              <a:path w="2879" h="4320">
                <a:moveTo>
                  <a:pt x="183" y="0"/>
                </a:moveTo>
                <a:lnTo>
                  <a:pt x="183" y="1197"/>
                </a:lnTo>
                <a:lnTo>
                  <a:pt x="8" y="1372"/>
                </a:lnTo>
                <a:lnTo>
                  <a:pt x="8" y="1372"/>
                </a:lnTo>
                <a:lnTo>
                  <a:pt x="6" y="1376"/>
                </a:lnTo>
                <a:lnTo>
                  <a:pt x="3" y="1382"/>
                </a:lnTo>
                <a:lnTo>
                  <a:pt x="0" y="1387"/>
                </a:lnTo>
                <a:lnTo>
                  <a:pt x="0" y="1393"/>
                </a:lnTo>
                <a:lnTo>
                  <a:pt x="0" y="1399"/>
                </a:lnTo>
                <a:lnTo>
                  <a:pt x="3" y="1404"/>
                </a:lnTo>
                <a:lnTo>
                  <a:pt x="6" y="1410"/>
                </a:lnTo>
                <a:lnTo>
                  <a:pt x="8" y="1414"/>
                </a:lnTo>
                <a:lnTo>
                  <a:pt x="183" y="1589"/>
                </a:lnTo>
                <a:lnTo>
                  <a:pt x="183" y="4320"/>
                </a:lnTo>
                <a:lnTo>
                  <a:pt x="2879" y="4320"/>
                </a:lnTo>
                <a:lnTo>
                  <a:pt x="2879" y="0"/>
                </a:lnTo>
                <a:lnTo>
                  <a:pt x="183" y="0"/>
                </a:lnTo>
                <a:close/>
              </a:path>
            </a:pathLst>
          </a:custGeom>
          <a:noFill/>
          <a:ln w="9525">
            <a:solidFill>
              <a:schemeClr val="tx2"/>
            </a:solidFill>
            <a:round/>
            <a:headEnd/>
            <a:tailEnd/>
          </a:ln>
          <a:effectLst/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>
            <a:lvl1pPr algn="ctr">
              <a:buFontTx/>
              <a:buNone/>
              <a:defRPr sz="1400"/>
            </a:lvl1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4728" y="2344684"/>
            <a:ext cx="4852988" cy="3516365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885810" y="6041362"/>
            <a:ext cx="976879" cy="365125"/>
          </a:xfrm>
        </p:spPr>
        <p:txBody>
          <a:bodyPr/>
          <a:lstStyle/>
          <a:p>
            <a:fld id="{5586B75A-687E-405C-8A0B-8D00578BA2C3}" type="datetimeFigureOut">
              <a:rPr lang="en-US" smtClean="0"/>
              <a:pPr/>
              <a:t>11/18/2014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90396" y="6041362"/>
            <a:ext cx="3295413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862689" y="5915888"/>
            <a:ext cx="1062155" cy="490599"/>
          </a:xfrm>
        </p:spPr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254279460"/>
      </p:ext>
    </p:extLst>
  </p:cSld>
  <p:clrMapOvr>
    <a:masterClrMapping/>
  </p:clrMapOvr>
  <p:transition spd="slow" advClick="0" advTm="4000">
    <p:wip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  <a:prstGeom prst="rect">
            <a:avLst/>
          </a:prstGeom>
          <a:effectLst>
            <a:outerShdw blurRad="50800" dir="14400000">
              <a:srgbClr val="000000">
                <a:alpha val="60000"/>
              </a:srgbClr>
            </a:outerShdw>
          </a:effectLst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0000" y="2184401"/>
            <a:ext cx="10563285" cy="3674397"/>
          </a:xfrm>
          <a:prstGeom prst="rect">
            <a:avLst/>
          </a:prstGeom>
          <a:effectLst>
            <a:outerShdw blurRad="50800" dir="14400000">
              <a:srgbClr val="000000">
                <a:alpha val="40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1514" y="6041362"/>
            <a:ext cx="864432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334626" y="6041362"/>
            <a:ext cx="1343706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5586B75A-687E-405C-8A0B-8D00578BA2C3}" type="datetimeFigureOut">
              <a:rPr lang="en-US" smtClean="0"/>
              <a:pPr/>
              <a:t>11/18/2014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78331" y="5915888"/>
            <a:ext cx="1062155" cy="490599"/>
          </a:xfrm>
          <a:prstGeom prst="rect">
            <a:avLst/>
          </a:prstGeom>
        </p:spPr>
        <p:txBody>
          <a:bodyPr vert="horz" lIns="91440" tIns="45720" rIns="91440" bIns="10800" rtlCol="0" anchor="b"/>
          <a:lstStyle>
            <a:lvl1pPr algn="r">
              <a:defRPr sz="2000">
                <a:solidFill>
                  <a:schemeClr val="accent1"/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0388109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53" r:id="rId1"/>
    <p:sldLayoutId id="2147483854" r:id="rId2"/>
    <p:sldLayoutId id="2147483855" r:id="rId3"/>
    <p:sldLayoutId id="2147483856" r:id="rId4"/>
    <p:sldLayoutId id="2147483857" r:id="rId5"/>
    <p:sldLayoutId id="2147483858" r:id="rId6"/>
    <p:sldLayoutId id="2147483859" r:id="rId7"/>
    <p:sldLayoutId id="2147483860" r:id="rId8"/>
    <p:sldLayoutId id="2147483861" r:id="rId9"/>
    <p:sldLayoutId id="2147483862" r:id="rId10"/>
    <p:sldLayoutId id="2147483863" r:id="rId11"/>
    <p:sldLayoutId id="2147483864" r:id="rId12"/>
    <p:sldLayoutId id="2147483865" r:id="rId13"/>
    <p:sldLayoutId id="2147483866" r:id="rId14"/>
  </p:sldLayoutIdLst>
  <p:transition spd="slow" advClick="0" advTm="4000">
    <p:wipe/>
  </p:transition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000" b="1" kern="1200">
          <a:solidFill>
            <a:srgbClr val="FEFEFE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4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36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BBB5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603504" y="770467"/>
            <a:ext cx="8587793" cy="3352800"/>
          </a:xfrm>
          <a:ln w="15875" cmpd="sng">
            <a:noFill/>
          </a:ln>
        </p:spPr>
        <p:txBody>
          <a:bodyPr/>
          <a:lstStyle/>
          <a:p>
            <a:r>
              <a:rPr lang="tr-TR" dirty="0" smtClean="0">
                <a:solidFill>
                  <a:srgbClr val="2C5D98"/>
                </a:solidFill>
              </a:rPr>
              <a:t>Başkanlık Özel Kalem </a:t>
            </a:r>
            <a:endParaRPr lang="tr-TR" dirty="0">
              <a:solidFill>
                <a:srgbClr val="2C5D98"/>
              </a:solidFill>
            </a:endParaRPr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810001" y="5280846"/>
            <a:ext cx="10572000" cy="1198781"/>
          </a:xfrm>
        </p:spPr>
        <p:txBody>
          <a:bodyPr>
            <a:noAutofit/>
          </a:bodyPr>
          <a:lstStyle/>
          <a:p>
            <a:r>
              <a:rPr lang="tr-TR" sz="3200" dirty="0" smtClean="0">
                <a:solidFill>
                  <a:srgbClr val="2C5D98"/>
                </a:solidFill>
              </a:rPr>
              <a:t>EROL TEOMAN</a:t>
            </a:r>
            <a:endParaRPr lang="tr-TR" sz="3200" dirty="0" smtClean="0">
              <a:solidFill>
                <a:srgbClr val="2C5D98"/>
              </a:solidFill>
            </a:endParaRPr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47828" y="587013"/>
            <a:ext cx="1139523" cy="1120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261272550"/>
      </p:ext>
    </p:extLst>
  </p:cSld>
  <p:clrMapOvr>
    <a:masterClrMapping/>
  </p:clrMapOvr>
  <p:transition spd="slow" advClick="0" advTm="1000">
    <p:wip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BBB5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505200" y="446462"/>
            <a:ext cx="10571998" cy="970450"/>
          </a:xfrm>
        </p:spPr>
        <p:txBody>
          <a:bodyPr/>
          <a:lstStyle/>
          <a:p>
            <a:r>
              <a:rPr lang="tr-TR" dirty="0" smtClean="0">
                <a:solidFill>
                  <a:srgbClr val="0070C0"/>
                </a:solidFill>
              </a:rPr>
              <a:t>GÖREV VE SORUMLULUKLARI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sz="2400" dirty="0" smtClean="0">
                <a:solidFill>
                  <a:srgbClr val="FF0000"/>
                </a:solidFill>
              </a:rPr>
              <a:t>İLETİŞİM VE BİLGİLENDİRME</a:t>
            </a:r>
          </a:p>
          <a:p>
            <a:r>
              <a:rPr lang="tr-TR" dirty="0" smtClean="0">
                <a:solidFill>
                  <a:srgbClr val="2C5D98"/>
                </a:solidFill>
              </a:rPr>
              <a:t>1)Marmaris ticaret odası üyelerini ilgilendiren konularda SMS sistemi üzerinden kayıtlı üyeleri ve kamuoyunu bilgilendirmek.</a:t>
            </a:r>
          </a:p>
          <a:p>
            <a:r>
              <a:rPr lang="tr-TR" dirty="0" smtClean="0">
                <a:solidFill>
                  <a:srgbClr val="2C5D98"/>
                </a:solidFill>
              </a:rPr>
              <a:t>2)Meslek komitelerine toplantı ve komitelerini ilgilendiren ,ihale </a:t>
            </a:r>
            <a:r>
              <a:rPr lang="tr-TR" dirty="0" smtClean="0">
                <a:solidFill>
                  <a:srgbClr val="2C5D98"/>
                </a:solidFill>
              </a:rPr>
              <a:t>,</a:t>
            </a:r>
            <a:r>
              <a:rPr lang="tr-TR" dirty="0" smtClean="0">
                <a:solidFill>
                  <a:srgbClr val="2C5D98"/>
                </a:solidFill>
              </a:rPr>
              <a:t>duyuru ve eğitimleri SMS yoluyla bilgilendirmek.</a:t>
            </a:r>
            <a:br>
              <a:rPr lang="tr-TR" dirty="0" smtClean="0">
                <a:solidFill>
                  <a:srgbClr val="2C5D98"/>
                </a:solidFill>
              </a:rPr>
            </a:br>
            <a:r>
              <a:rPr lang="tr-TR" dirty="0" smtClean="0">
                <a:solidFill>
                  <a:srgbClr val="2C5D98"/>
                </a:solidFill>
              </a:rPr>
              <a:t>3)Yönetim kurulu ve meclis toplantılarını üyelerine hatırlatıcı SMS</a:t>
            </a:r>
            <a:br>
              <a:rPr lang="tr-TR" dirty="0" smtClean="0">
                <a:solidFill>
                  <a:srgbClr val="2C5D98"/>
                </a:solidFill>
              </a:rPr>
            </a:br>
            <a:r>
              <a:rPr lang="tr-TR" dirty="0" smtClean="0">
                <a:solidFill>
                  <a:srgbClr val="2C5D98"/>
                </a:solidFill>
              </a:rPr>
              <a:t>4)Toplantı gündemlerini meclis ve yönetim kurulu üyelerine </a:t>
            </a:r>
            <a:r>
              <a:rPr lang="tr-TR" dirty="0" err="1" smtClean="0">
                <a:solidFill>
                  <a:srgbClr val="2C5D98"/>
                </a:solidFill>
              </a:rPr>
              <a:t>email</a:t>
            </a:r>
            <a:r>
              <a:rPr lang="tr-TR" dirty="0" smtClean="0">
                <a:solidFill>
                  <a:srgbClr val="2C5D98"/>
                </a:solidFill>
              </a:rPr>
              <a:t> ile iletmek.</a:t>
            </a:r>
            <a:endParaRPr lang="tr-TR" dirty="0">
              <a:solidFill>
                <a:srgbClr val="2C5D98"/>
              </a:solidFill>
            </a:endParaRPr>
          </a:p>
        </p:txBody>
      </p:sp>
      <p:pic>
        <p:nvPicPr>
          <p:cNvPr id="5" name="Resim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588" y="5577253"/>
            <a:ext cx="1053200" cy="1030671"/>
          </a:xfrm>
          <a:prstGeom prst="rect">
            <a:avLst/>
          </a:prstGeom>
        </p:spPr>
      </p:pic>
      <p:pic>
        <p:nvPicPr>
          <p:cNvPr id="7" name="6 Resim" descr="İLETİŞİM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00741" y="749753"/>
            <a:ext cx="2804024" cy="23576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297764"/>
      </p:ext>
    </p:extLst>
  </p:cSld>
  <p:clrMapOvr>
    <a:masterClrMapping/>
  </p:clrMapOvr>
  <p:transition spd="slow" advClick="0" advTm="4000"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BBB5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62251" y="355748"/>
            <a:ext cx="10571998" cy="970450"/>
          </a:xfrm>
        </p:spPr>
        <p:txBody>
          <a:bodyPr/>
          <a:lstStyle/>
          <a:p>
            <a:r>
              <a:rPr lang="tr-TR" dirty="0" smtClean="0">
                <a:solidFill>
                  <a:srgbClr val="0070C0"/>
                </a:solidFill>
              </a:rPr>
              <a:t>GÖREV VE SORUMLULUKLARI</a:t>
            </a:r>
            <a:endParaRPr lang="tr-TR" dirty="0">
              <a:solidFill>
                <a:srgbClr val="2C5D98"/>
              </a:solidFill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sz="2400" dirty="0" smtClean="0">
                <a:solidFill>
                  <a:srgbClr val="FF0000"/>
                </a:solidFill>
              </a:rPr>
              <a:t>ETKİNLİK TAKVİMİ</a:t>
            </a:r>
          </a:p>
          <a:p>
            <a:r>
              <a:rPr lang="tr-TR" dirty="0" smtClean="0">
                <a:solidFill>
                  <a:srgbClr val="2C5D98"/>
                </a:solidFill>
              </a:rPr>
              <a:t>5)Yönetim kurulu Başkanı ve Meclis Başkanının görüşmelerini yürütür,bilgi akışı yapar,gelen randevu taleplerine göre etkinlik takvimi oluşturur</a:t>
            </a:r>
            <a:r>
              <a:rPr lang="tr-TR" dirty="0" smtClean="0">
                <a:solidFill>
                  <a:srgbClr val="2C5D98"/>
                </a:solidFill>
              </a:rPr>
              <a:t>,ve hatırlatır.</a:t>
            </a:r>
            <a:br>
              <a:rPr lang="tr-TR" dirty="0" smtClean="0">
                <a:solidFill>
                  <a:srgbClr val="2C5D98"/>
                </a:solidFill>
              </a:rPr>
            </a:br>
            <a:r>
              <a:rPr lang="tr-TR" dirty="0" smtClean="0">
                <a:solidFill>
                  <a:srgbClr val="2C5D98"/>
                </a:solidFill>
              </a:rPr>
              <a:t>6)</a:t>
            </a:r>
            <a:r>
              <a:rPr lang="tr-TR" dirty="0" smtClean="0">
                <a:solidFill>
                  <a:srgbClr val="2C5D98"/>
                </a:solidFill>
              </a:rPr>
              <a:t> Yönetim kurulu Başkanı ve Meclis Başkanının </a:t>
            </a:r>
            <a:r>
              <a:rPr lang="tr-TR" dirty="0" smtClean="0">
                <a:solidFill>
                  <a:srgbClr val="2C5D98"/>
                </a:solidFill>
              </a:rPr>
              <a:t> her  türlü    ziyaret,davet,karşılama,uğurlama,ağırlama organizasyonlarını yürütmek.</a:t>
            </a:r>
            <a:endParaRPr lang="tr-TR" dirty="0">
              <a:solidFill>
                <a:srgbClr val="2C5D98"/>
              </a:solidFill>
            </a:endParaRPr>
          </a:p>
        </p:txBody>
      </p:sp>
      <p:pic>
        <p:nvPicPr>
          <p:cNvPr id="6" name="Resim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4725" y="5707872"/>
            <a:ext cx="884805" cy="868570"/>
          </a:xfrm>
          <a:prstGeom prst="rect">
            <a:avLst/>
          </a:prstGeom>
        </p:spPr>
      </p:pic>
      <p:pic>
        <p:nvPicPr>
          <p:cNvPr id="8" name="7 Resim" descr="etkinlik-takvimi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77552" y="431754"/>
            <a:ext cx="3488567" cy="2115503"/>
          </a:xfrm>
          <a:prstGeom prst="rect">
            <a:avLst/>
          </a:prstGeom>
        </p:spPr>
      </p:pic>
      <p:pic>
        <p:nvPicPr>
          <p:cNvPr id="9" name="8 Resim" descr="özel kalem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18233" y="4921839"/>
            <a:ext cx="3134133" cy="1743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257393112"/>
      </p:ext>
    </p:extLst>
  </p:cSld>
  <p:clrMapOvr>
    <a:masterClrMapping/>
  </p:clrMapOvr>
  <p:transition spd="slow" advClick="0" advTm="4000"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BBB5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>
                <a:solidFill>
                  <a:srgbClr val="0070C0"/>
                </a:solidFill>
              </a:rPr>
              <a:t>GÖREV VE SORUMLULUKLARI</a:t>
            </a:r>
            <a:endParaRPr lang="tr-TR" dirty="0">
              <a:solidFill>
                <a:srgbClr val="2C5D98"/>
              </a:solidFill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988529" y="2209224"/>
            <a:ext cx="10554574" cy="3636511"/>
          </a:xfrm>
        </p:spPr>
        <p:txBody>
          <a:bodyPr>
            <a:normAutofit/>
          </a:bodyPr>
          <a:lstStyle/>
          <a:p>
            <a:r>
              <a:rPr lang="tr-TR" sz="2400" dirty="0" smtClean="0">
                <a:solidFill>
                  <a:srgbClr val="FF0000"/>
                </a:solidFill>
              </a:rPr>
              <a:t>POLİTİKA VE TEMSİL</a:t>
            </a:r>
          </a:p>
          <a:p>
            <a:r>
              <a:rPr lang="tr-TR" dirty="0" smtClean="0">
                <a:solidFill>
                  <a:srgbClr val="2C5D98"/>
                </a:solidFill>
              </a:rPr>
              <a:t>7)Yönetim </a:t>
            </a:r>
            <a:r>
              <a:rPr lang="tr-TR" dirty="0" smtClean="0">
                <a:solidFill>
                  <a:srgbClr val="2C5D98"/>
                </a:solidFill>
              </a:rPr>
              <a:t>kurulu Başkanı ve Meclis Başkanının </a:t>
            </a:r>
            <a:r>
              <a:rPr lang="tr-TR" dirty="0" smtClean="0">
                <a:solidFill>
                  <a:srgbClr val="2C5D98"/>
                </a:solidFill>
              </a:rPr>
              <a:t>Odanın lobicilik sorumluluğunu yerine getirmek için gerçekleştirdiği  faaliyetlerin kayıt,organizasyon,takip,izleme ve raporlanması.</a:t>
            </a:r>
            <a:br>
              <a:rPr lang="tr-TR" dirty="0" smtClean="0">
                <a:solidFill>
                  <a:srgbClr val="2C5D98"/>
                </a:solidFill>
              </a:rPr>
            </a:br>
            <a:endParaRPr lang="tr-TR" dirty="0">
              <a:solidFill>
                <a:srgbClr val="2C5D98"/>
              </a:solidFill>
            </a:endParaRPr>
          </a:p>
        </p:txBody>
      </p:sp>
      <p:pic>
        <p:nvPicPr>
          <p:cNvPr id="5" name="Resim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677" y="5640308"/>
            <a:ext cx="962420" cy="944761"/>
          </a:xfrm>
          <a:prstGeom prst="rect">
            <a:avLst/>
          </a:prstGeom>
        </p:spPr>
      </p:pic>
      <p:pic>
        <p:nvPicPr>
          <p:cNvPr id="6" name="Resim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830492" y="4644162"/>
            <a:ext cx="3084753" cy="2009775"/>
          </a:xfrm>
          <a:prstGeom prst="rect">
            <a:avLst/>
          </a:prstGeom>
        </p:spPr>
      </p:pic>
      <p:pic>
        <p:nvPicPr>
          <p:cNvPr id="8" name="7 Resim" descr="business-handshake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90857" y="514893"/>
            <a:ext cx="3528424" cy="26463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345717941"/>
      </p:ext>
    </p:extLst>
  </p:cSld>
  <p:clrMapOvr>
    <a:masterClrMapping/>
  </p:clrMapOvr>
  <p:transition spd="slow" advClick="0" advTm="4000"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BBB5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>
                <a:solidFill>
                  <a:srgbClr val="0070C0"/>
                </a:solidFill>
              </a:rPr>
              <a:t>GÖREV VE SORUMLULUKLARI</a:t>
            </a:r>
            <a:endParaRPr lang="tr-TR" dirty="0">
              <a:solidFill>
                <a:srgbClr val="2C5D98"/>
              </a:solidFill>
            </a:endParaRPr>
          </a:p>
        </p:txBody>
      </p:sp>
      <p:sp>
        <p:nvSpPr>
          <p:cNvPr id="5" name="İçerik Yer Tutucusu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tr-TR" sz="2400" dirty="0" smtClean="0">
                <a:solidFill>
                  <a:srgbClr val="FF0000"/>
                </a:solidFill>
              </a:rPr>
              <a:t>SEYAHAT VE FUAR ETKİNLİKLERİ</a:t>
            </a:r>
          </a:p>
          <a:p>
            <a:pPr marL="0" indent="0">
              <a:buNone/>
            </a:pPr>
            <a:r>
              <a:rPr lang="tr-TR" dirty="0" smtClean="0">
                <a:solidFill>
                  <a:srgbClr val="2C5D98"/>
                </a:solidFill>
              </a:rPr>
              <a:t>8)Yön.kur BSK. Ve ÜYELERİ,MECLİS BŞK. ve ÜYELERİ,GENEL SEKRETER’İN YURT İÇİ VE DIŞI TÜM ZİYARETLERİNİN ORGANİZASYONUNU YAPMAK,ULASIM VE KONAKLAMAYI SAĞLAMAK.</a:t>
            </a:r>
            <a:endParaRPr lang="tr-TR" dirty="0">
              <a:solidFill>
                <a:srgbClr val="2C5D98"/>
              </a:solidFill>
            </a:endParaRPr>
          </a:p>
        </p:txBody>
      </p:sp>
      <p:pic>
        <p:nvPicPr>
          <p:cNvPr id="7" name="Resim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5665" y="5826747"/>
            <a:ext cx="847557" cy="832006"/>
          </a:xfrm>
          <a:prstGeom prst="rect">
            <a:avLst/>
          </a:prstGeom>
        </p:spPr>
      </p:pic>
      <p:pic>
        <p:nvPicPr>
          <p:cNvPr id="9" name="8 Resim" descr="seyahet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13372" y="770709"/>
            <a:ext cx="2784837" cy="19137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374855597"/>
      </p:ext>
    </p:extLst>
  </p:cSld>
  <p:clrMapOvr>
    <a:masterClrMapping/>
  </p:clrMapOvr>
  <p:transition spd="slow" advClick="0" advTm="4000">
    <p:wip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BBB5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431177" y="434125"/>
            <a:ext cx="10571998" cy="970450"/>
          </a:xfrm>
        </p:spPr>
        <p:txBody>
          <a:bodyPr/>
          <a:lstStyle/>
          <a:p>
            <a:r>
              <a:rPr lang="tr-TR" dirty="0" smtClean="0">
                <a:solidFill>
                  <a:srgbClr val="0070C0"/>
                </a:solidFill>
              </a:rPr>
              <a:t>GÖREV VE SORUMLULUKLARI</a:t>
            </a:r>
            <a:endParaRPr lang="tr-TR" dirty="0">
              <a:solidFill>
                <a:srgbClr val="2C5D98"/>
              </a:solidFill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sz="2400" dirty="0" smtClean="0">
                <a:solidFill>
                  <a:srgbClr val="FF0000"/>
                </a:solidFill>
              </a:rPr>
              <a:t>Evrak kayıt ve Yazışmalar</a:t>
            </a:r>
          </a:p>
          <a:p>
            <a:r>
              <a:rPr lang="tr-TR" dirty="0" smtClean="0">
                <a:solidFill>
                  <a:srgbClr val="2C5D98"/>
                </a:solidFill>
              </a:rPr>
              <a:t>9)Yönetim kurulu Başkanı,Üyeleri,Meclis Başkanına gelen evrakların ilgili birimlere havalesini yaparak,gelen evrak kaydına arşivlemek.</a:t>
            </a:r>
          </a:p>
          <a:p>
            <a:r>
              <a:rPr lang="tr-TR" dirty="0" smtClean="0">
                <a:solidFill>
                  <a:srgbClr val="2C5D98"/>
                </a:solidFill>
              </a:rPr>
              <a:t>10)Başkanlık makamlarının özel yazışmalarını takip etmek,konuşmalarını ,basın açıklamalarını hazırlamak ve ilgili birimlere göndermek.</a:t>
            </a:r>
            <a:endParaRPr lang="tr-TR" dirty="0">
              <a:solidFill>
                <a:srgbClr val="2C5D98"/>
              </a:solidFill>
            </a:endParaRPr>
          </a:p>
        </p:txBody>
      </p:sp>
      <p:pic>
        <p:nvPicPr>
          <p:cNvPr id="5" name="Resim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2059" y="5738843"/>
            <a:ext cx="910169" cy="893469"/>
          </a:xfrm>
          <a:prstGeom prst="rect">
            <a:avLst/>
          </a:prstGeom>
        </p:spPr>
      </p:pic>
      <p:pic>
        <p:nvPicPr>
          <p:cNvPr id="6" name="Resim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520441" y="1526962"/>
            <a:ext cx="3286125" cy="1390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357762014"/>
      </p:ext>
    </p:extLst>
  </p:cSld>
  <p:clrMapOvr>
    <a:masterClrMapping/>
  </p:clrMapOvr>
  <p:transition spd="slow" advClick="0" advTm="4000">
    <p:wip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BBB5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431177" y="434125"/>
            <a:ext cx="10571998" cy="970450"/>
          </a:xfrm>
        </p:spPr>
        <p:txBody>
          <a:bodyPr/>
          <a:lstStyle/>
          <a:p>
            <a:r>
              <a:rPr lang="tr-TR" dirty="0" smtClean="0">
                <a:solidFill>
                  <a:srgbClr val="0070C0"/>
                </a:solidFill>
              </a:rPr>
              <a:t>GÖREV VE SORUMLULUKLARI</a:t>
            </a:r>
            <a:endParaRPr lang="tr-TR" dirty="0">
              <a:solidFill>
                <a:srgbClr val="2C5D98"/>
              </a:solidFill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079969" y="2117784"/>
            <a:ext cx="10554574" cy="3636511"/>
          </a:xfrm>
        </p:spPr>
        <p:txBody>
          <a:bodyPr>
            <a:normAutofit/>
          </a:bodyPr>
          <a:lstStyle/>
          <a:p>
            <a:r>
              <a:rPr lang="tr-TR" sz="2400" dirty="0" smtClean="0">
                <a:solidFill>
                  <a:srgbClr val="FF0000"/>
                </a:solidFill>
              </a:rPr>
              <a:t>Toplantı ve organizasyon</a:t>
            </a:r>
          </a:p>
          <a:p>
            <a:r>
              <a:rPr lang="tr-TR" dirty="0" smtClean="0">
                <a:solidFill>
                  <a:srgbClr val="2C5D98"/>
                </a:solidFill>
              </a:rPr>
              <a:t>11)Oda aktiviteleri,toplantı,organizasyonları düzenlemek,davetlilerin ve protokol un  oturma düzenini ve ikramların organizesini sağlamak.</a:t>
            </a:r>
            <a:endParaRPr lang="tr-TR" dirty="0">
              <a:solidFill>
                <a:srgbClr val="2C5D98"/>
              </a:solidFill>
            </a:endParaRPr>
          </a:p>
        </p:txBody>
      </p:sp>
      <p:pic>
        <p:nvPicPr>
          <p:cNvPr id="5" name="Resim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2060" y="5739802"/>
            <a:ext cx="962420" cy="944761"/>
          </a:xfrm>
          <a:prstGeom prst="rect">
            <a:avLst/>
          </a:prstGeom>
        </p:spPr>
      </p:pic>
      <p:pic>
        <p:nvPicPr>
          <p:cNvPr id="7" name="6 Resim" descr="better-business-meetings-banner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68344" y="1227909"/>
            <a:ext cx="4036422" cy="15847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357762014"/>
      </p:ext>
    </p:extLst>
  </p:cSld>
  <p:clrMapOvr>
    <a:masterClrMapping/>
  </p:clrMapOvr>
  <p:transition spd="slow" advClick="0" advTm="4000">
    <p:wip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BBB5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TEŞEKKÜRLER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/>
              <a:t>İLETİŞİM : 0252 4174373 (DAHİLİ </a:t>
            </a:r>
            <a:r>
              <a:rPr lang="tr-TR" dirty="0" smtClean="0"/>
              <a:t>113)</a:t>
            </a:r>
            <a:endParaRPr lang="tr-TR" dirty="0" smtClean="0"/>
          </a:p>
          <a:p>
            <a:r>
              <a:rPr lang="tr-TR" dirty="0" smtClean="0"/>
              <a:t>E-mail: </a:t>
            </a:r>
            <a:r>
              <a:rPr lang="tr-TR" dirty="0" err="1" smtClean="0"/>
              <a:t>erolteoman</a:t>
            </a:r>
            <a:r>
              <a:rPr lang="tr-TR" dirty="0" smtClean="0"/>
              <a:t>@</a:t>
            </a:r>
            <a:r>
              <a:rPr lang="tr-TR" dirty="0" err="1" smtClean="0"/>
              <a:t>mto</a:t>
            </a:r>
            <a:r>
              <a:rPr lang="tr-TR" dirty="0" smtClean="0"/>
              <a:t>.</a:t>
            </a:r>
            <a:r>
              <a:rPr lang="tr-TR" dirty="0" err="1" smtClean="0"/>
              <a:t>org.tr</a:t>
            </a:r>
            <a:endParaRPr lang="tr-TR" dirty="0" smtClean="0"/>
          </a:p>
          <a:p>
            <a:pPr>
              <a:buNone/>
            </a:pPr>
            <a:endParaRPr lang="tr-TR" dirty="0" smtClean="0"/>
          </a:p>
        </p:txBody>
      </p:sp>
      <p:pic>
        <p:nvPicPr>
          <p:cNvPr id="5" name="Resim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6974" y="5537144"/>
            <a:ext cx="1128945" cy="11082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643231017"/>
      </p:ext>
    </p:extLst>
  </p:cSld>
  <p:clrMapOvr>
    <a:masterClrMapping/>
  </p:clrMapOvr>
  <p:transition spd="slow" advClick="0" advTm="4000">
    <p:wip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BBB5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556781" y="2514647"/>
            <a:ext cx="3361127" cy="33611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461131645"/>
      </p:ext>
    </p:extLst>
  </p:cSld>
  <p:clrMapOvr>
    <a:masterClrMapping/>
  </p:clrMapOvr>
  <p:transition spd="slow" advClick="0" advTm="4000">
    <p:wip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lıntı">
  <a:themeElements>
    <a:clrScheme name="Turuncu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Alıntı">
      <a:majorFont>
        <a:latin typeface="Century Gothic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lıntı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lumMod val="105000"/>
              </a:schemeClr>
            </a:gs>
            <a:gs pos="100000">
              <a:schemeClr val="phClr">
                <a:tint val="9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8000"/>
                <a:lumMod val="102000"/>
              </a:schemeClr>
              <a:schemeClr val="phClr">
                <a:shade val="98000"/>
                <a:lumMod val="98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innerShdw blurRad="63500" dist="25400" dir="13500000">
              <a:srgbClr val="000000">
                <a:alpha val="75000"/>
              </a:srgbClr>
            </a:inn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</a:schemeClr>
            </a:gs>
            <a:gs pos="100000">
              <a:schemeClr val="phClr">
                <a:tint val="84000"/>
                <a:shade val="84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90000"/>
                <a:satMod val="120000"/>
                <a:lumMod val="90000"/>
              </a:schemeClr>
            </a:gs>
            <a:gs pos="100000">
              <a:schemeClr val="phClr"/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Quotable" id="{39EC5628-30ED-4578-ACD8-9820EDB8E15A}" vid="{6F3559E9-1A4C-49D8-94D4-F41003531C4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TC103457503[[fn=Alıntılanabilir]]</Template>
  <TotalTime>288</TotalTime>
  <Words>185</Words>
  <Application>Microsoft Office PowerPoint</Application>
  <PresentationFormat>Özel</PresentationFormat>
  <Paragraphs>25</Paragraphs>
  <Slides>9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9</vt:i4>
      </vt:variant>
    </vt:vector>
  </HeadingPairs>
  <TitlesOfParts>
    <vt:vector size="10" baseType="lpstr">
      <vt:lpstr>Alıntı</vt:lpstr>
      <vt:lpstr>Başkanlık Özel Kalem </vt:lpstr>
      <vt:lpstr>GÖREV VE SORUMLULUKLARI</vt:lpstr>
      <vt:lpstr>GÖREV VE SORUMLULUKLARI</vt:lpstr>
      <vt:lpstr>GÖREV VE SORUMLULUKLARI</vt:lpstr>
      <vt:lpstr>GÖREV VE SORUMLULUKLARI</vt:lpstr>
      <vt:lpstr>GÖREV VE SORUMLULUKLARI</vt:lpstr>
      <vt:lpstr>GÖREV VE SORUMLULUKLARI</vt:lpstr>
      <vt:lpstr>TEŞEKKÜRLER</vt:lpstr>
      <vt:lpstr>Slayt 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MARMARİS TİCARET SİCİLİ MÜDÜRLÜĞÜ</dc:title>
  <dc:creator>Admin</dc:creator>
  <cp:lastModifiedBy>Admin</cp:lastModifiedBy>
  <cp:revision>44</cp:revision>
  <dcterms:created xsi:type="dcterms:W3CDTF">2014-09-23T08:29:19Z</dcterms:created>
  <dcterms:modified xsi:type="dcterms:W3CDTF">2014-11-18T13:15:01Z</dcterms:modified>
</cp:coreProperties>
</file>