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brukilic@mto.org.tr" TargetMode="External"/><Relationship Id="rId2" Type="http://schemas.openxmlformats.org/officeDocument/2006/relationships/hyperlink" Target="http://www.mto.org.t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6000" dirty="0" smtClean="0">
                <a:solidFill>
                  <a:srgbClr val="7030A0"/>
                </a:solidFill>
              </a:rPr>
              <a:t>HUKUK BİRİMİ </a:t>
            </a:r>
            <a:endParaRPr lang="tr-TR" sz="6000" dirty="0">
              <a:solidFill>
                <a:srgbClr val="7030A0"/>
              </a:solidFill>
            </a:endParaRPr>
          </a:p>
        </p:txBody>
      </p:sp>
      <p:pic>
        <p:nvPicPr>
          <p:cNvPr id="1027" name="Picture 3" descr="C:\Users\Admin\Pictures\ind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000108"/>
            <a:ext cx="2095500" cy="2181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GÖREVİ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MARMARİS TİCARET ODASI ADINA YA DA ALEYHİNE AÇILAN İCRA TAKİPLERİNİ VE DAVALARI TAKİP ETMEK</a:t>
            </a:r>
          </a:p>
          <a:p>
            <a:pPr algn="ctr">
              <a:buNone/>
            </a:pPr>
            <a:endParaRPr lang="tr-TR" dirty="0"/>
          </a:p>
        </p:txBody>
      </p:sp>
      <p:pic>
        <p:nvPicPr>
          <p:cNvPr id="8194" name="Picture 2" descr="https://encrypted-tbn1.gstatic.com/images?q=tbn:ANd9GcTTumPzQmSyis3ljQI3X0JgzE_4g7ixXDV68LCdGIK4TOVp2_P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143380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GÖREVİ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KENDİSİNDEN İSTENEN KONULARDA ARAŞTIRMA YAPARAK HUKUKİ GÖRÜŞ BİLDİRMEK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0" name="AutoShape 2" descr="data:image/jpeg;base64,/9j/4AAQSkZJRgABAQAAAQABAAD/2wCEAAkGBhIQEBAQEBQSEA8PDw8QEBAPEA8PDw8PFBAVFBQQFRIXGyYeFxkjGRQUHy8gIycpLCwsFR4xNTAqNSYrLCkBCQoKDgwOFw8PGikcHBwpKSkpLCkpKSkpKSksKSkpKSkpLCksKSkpKSkpKSkpLCwpKSwpKSksLCwpKSksLCwpLP/AABEIALgBEgMBIgACEQEDEQH/xAAcAAABBQEBAQAAAAAAAAAAAAAFAQIDBAYABwj/xAA8EAABAwIDBgQEAwgBBQEAAAABAAIDBBEFITEGEhNBUWEUInGBBxUykUKh8CNSU2JywdHhsSQzNILxFv/EABoBAAIDAQEAAAAAAAAAAAAAAAECAAMEBQb/xAAqEQACAgEEAQQCAQUBAAAAAAAAAQIRAwQSITETFCJBUWFxBSMygZGhFf/aAAwDAQACEQMRAD8A9H2022Zh7A1rRJUPF2MvYNHJzuy8WxzG6qufvVMjnjPdjBLYWX6MGV+5udc1rdoKV1VUSzuz33Hd7RjJo+wH3Ql+DW5JnEaNGW8Cmup1pXYYeiidhp6LPKBcpFTC4VtcJhyCztLS25LSYa6yXbQWw6yjBCE4vhwsUYhqMlSxOcWSyIjzfGaSxKy1W2xWzx5+ZWNrNUidDspXUrXKByRrlsxzKJxLoSgKBsinYVqRRQ8RpwgU0DERhpgU1ABHCK4RlHvAJDh6BAII13DRk4ekNCjRASI1I2JX/BJ7aRAhTZCpm0quMpVOynUCUm0KlZhyJRwK3FThQAHbhV1K3B+y0MNIFeiogoEygwTsnjA1s46AKwzDwoAw3yFJ/wDnuy37cOCkGGhAJgKfCZInCSJzo3tzDmOLSPsvSdjdr5XlsFXYvOTJtC89HAZX7qAYUE5uFAZjUaINJks3eS5CY8WsBcXNhc9TbMrlTtYbM+/DhoAqsuGDoiLqsJpmBVpEBZMLHRQHCh0R5zgmboS0NYB+V9lYiorIxwwlEYVbiNYNLSAg2K1BAK0lRGLLOYrCqpwHTMXiMhJKCzUZK09TQXKt4fgJeQACSdANSs7jRYmYOXDyFVfTr0DaDZySBt3xuaNLkGyzBw5xzsnhFtgbQFjiKtRxFEfltkogsurgxX2ZZyIqcFFaZyipIQSi/gxurorRNq0zHLUKLpiRWU7YwhLpyw2VmGtWOWNxdGhTTCHASGlTY6lTtkS7Q2V/CJzaRWmuUrEu1hsqeESimV8WTgApRLKjIFZiiUzWBSBiFEHRBXYnKqxqmapRAhG9TseEOa9StmQogTY8KZrwhLZlKKhCiBZrwnhwQjxKcKxSiWFrhchXjVylEsybcf7qZmPLER1SnbVqmy2jbx41fmp48WWIZXd1aixBCw7TdRYipxXhYuHE1aZifdLYaNLUVV0HrZwVWOJKlVVF0thomijBct9sVRNAe/8AECB6BeZU1bY5rR0GOPis6M2PPoVU2rGa4PQtoaRstPIx4uHCw9b5LEv2RDW6I7hWJPqCHSG9tAMgEf8ADAhaYKkUM8lxHALaBAKrDCCvZMQwgEHJZHFMGsTktEZUIedOgLTcclbjxE2sUUq8OtfJCqilsulp9Q0ZsuJSKVQ/eK6LJOtZc0hbNinyZnJwLkMiuxOVCJqIQBCWl+iR1CZYaFIAVJDHdW2Ul1Q9PRd5UUw5PD1c+XlNNEUPAHykTZVK2VM8GUpp3JfTE8yJ2yqRsqqiMhOAKX0zD5kXRKpGyqgCU8OKV6ZjeaJeEieHqgJFI1xS+nkHyot7yUPVUuK4PKV4JB8iLm+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+XgqaMWVqNYpZGbI5rBxwsdE35SjbGqVsYVT1EkW9me+UJpwdaYRBLwQp6qSJ42zKnBkz5MVruAFwpgp6yQvil9mSbhCeMNWq8MF3hAp6th8U/syxwwrvla1HhQkNKFPVMOyaMx8tXLT+FC5T1Ydszx52FKu/DFqTAFE+lC5jR6GzKuw9ROoOy1DqMKI0aFEszBoU00a0rqJQmiQoNmdfSqM0xWjdQqPwKVoZMzbqUp1OC1aP5cE1+FqqUR7IaGoIWuwis0WWbR2RGhlLU+N7eBJKz0bDqxHoJrhYfDqtaGiq9Fe1ZR0HSLrBfEvFDTxWaLlw16LV12Nsp4zJIfKAvOtr8cFey8Q8ujRqSVmnNx4XZZFXyzyarnc9xLjclV/COOei2dRsW6nhNRU3YNWh2RK8/xTGy5xDMmhVLktsuGnGhIVilw4tLZGOAN8swsq6VxzJN1zZHDmfuteLbF2VS54Pc9mtqbARy/UMr31WyjqQQD1XzRQ4zLE8ODr2IPmzvZet7Jbesq2kTFscjQBa/1ei7WPLHN+zgavQ7fdA9AE4UrZVnRXXzGicMRsrnp2zi+SnRpWTqZtSswMUUgxPuq3pWXR1FGnbVBSipCyrcVTnY00c1W9JI0xzmrFQE4ThYibaUN5hUjts0HVH/z5ssWoZ6O2YJ3ECwlJtg13NFqfGw5VT0U49jLUmk3wlDkDGJd08Yl3VPgkN6hBneXIR8wHVch4ZB9QjLOamWVmViY2JZ32d8gLUnDVnhJRGgQqGFRuhCtSvAQ2sqDyQCT8EJfDBV6UOKtWKDQRnh0vhlPGwlTtjQ2hsHmhTPBIqWJPDkqbSWQUr91GqKrQvwRKs0sJarBGX8boBUQuaehWK2YoHU1bGJD+wjfvkHQdFt2y5IDtNRf9JNKMnAZWWHI7kXRXBlfjT8QIqpraSnJLWO3nv0DjpYLxwlWa95MjvWys4HhBqH20aCLpoqiPjgquozYHW6WOjcVsqrBgxvlGiBSs3XdkbcXyHh9Ap9G4cklLUGN4cMiCEcBOoztyOhUMlGyoIDPJIfwnr2WzFNPrspken4FiAkgY7nZWpZx1WR2eqHQw7jwQWmxBXVu0Nl63DTxqUuDyWp07eVqJpXVgbzVSox4N5rE1O0JdoqT6p7yhLU41/byPj/j33Lg1tTtTbmhk+1jjoShUGGucUWo9nuqClmydKkaPHhxd8lN+JSyczZWKTDXuNySj1LhDWojFC1qtjgrmTsqlql1FUU8Ow1zbZlaKlcWqox/RTtBTT6oy3u5L/jSErcRKokJFn8cQcoJfM1yGWSqeKILZoZWqMOsrU8RCBY7UOYw7uq8zkVM9jHkIGYKvVVoAVDCad7mhz0RFADqq6CUGMdIVehoOqtMjA0CkawoEsY2ABO4ISTXCZFU9UCFqOIdFKIE2KYKwx91CFZ0Vk6J4Vksvqu8KFCDmkJzowVUkhI0UkbzzUIJO2wQzaCW9BOOdjb7InK/qgO0TxwnNB1VOSF+5FkJfB89VLfO4HW6LbOYqIXbrtCVX2goTFM6+jjcIWUgzPUmyCQXbmFNSx0e8BWxSFn8SA2ffu06+yw2zuPmM7jj5ScifZej4ZSwTMdJNK2JsbN85Xc7s0cyndSXJX0ZaXCYS9wp5o3De8jJTwpbXyBByuhWJ0L4nXewt53zGn4gdFcxGtie4tawFvV1jf2TaPFHRjcYTwr5wv8APEfQH6fZVbWiy7L+FY4JwIZrCTRkhy3/AOV3QqKuocy2xBB05qB+Fx1FzT/spucLjcE63Y7mPzRHBsV4jhBUjdqGCzHOy4zANL8yPzXoNBr1JLDl/wAM5Wq0zj/Uxg2n2fJOaMUuBNbqimmgSgEr0MMUI9I4082SXZHFTNapwRySBiW9lcZmmLmnBN3kgKgu0sRSIhC66Ehyljqt1VzhZZB12FzEmlllFT1ocpXTDmsvKNigpLgRcl4zeq5QniNTLWtvZUK2jEg0V1tGL3UzYwvNy5R30AbGMW5J0FSCUZlpQ7IqL5W0Ny1WZj2LG1pUzYwgs5fGbIjS1BIF1LJRZfCCmeDanGoASh19FAAuopHX8qnoWObqp5HW+o2VGs2hgi1cLoWN2Fg9KZLLD1/xCYLiMXQOp2ymk08vuq3kSCos9LnxKNmpH3QWt2sjbk03XnsmIPd9TifdRcRI8g6gbmbFJZW3YhVRTSyfUUKo8VlZYN83ZHKKSolt+zIRUrJVAPGtmhNHuuykAyOV153iODSQuIcDbqvdY9lZJHB0htZEJ9lYXttIATboE0YWw7j5sstNg1aJ4xA/KRmcbuTgOR7r06t+HMDrloH2Qd+w7YTe2mhstmLRubKp5VFGEqYXRucHDLqFCJui3eIYQ14/mt91m6rAyCUufRZMT/AIZoz6BbaojT7jktDheJw1W7BV3ZcjcqG2343ag56G/NAnYeRkonUzm6LG8bLk0epVOESwsDpPNfISNzZK3k7s+2rfdUrqX4VbZOdfDK4F8El+FN/DOojcenQ+yJbUYH4KbdveKTONxFszq0+i9D/H650seXh/DONrNJy5w/0CE0hK5RmZegRx2hwyXGRMNynNiREI3VCaakDUrqmi3hcaoJV0zwbE5JW6LccIy7Zooa1ozBSnEA/Lmg+HUxuM/wBWRVlA29+ajimuQb/G+B+8lUnhx1XJNiLfVL6PQuLZSMN0LhxAOGhvzbZSCV3LL1XkmeiCRNlC6psqbpP33W9TYIZiG1lNBq8E9G2KRpLsKDQ83JNkc1v1Ot7rAYn8THWtCy3d2SyuI7RTzZvcQegKzzyRXRYoNnqeIbVU8IzcC7sVmq74nG9om+5WCMoI5k9800v+6zSyssUEHMQ2snl+p1h0CFvnL8yST3VUDNFqDA5pcmMJvzsQEltjcIqjJTRZ6ZrX4b8O3GxmdYdAtThuykEIuGgkcyrI42BzR5/huBTTaNsL6lazDPh/exkPsFq6Zo+lg+wRWICMXd9lYlGP5EtsG4XsfFFY2HuEY4UcYsAPsqlRio5IfNXFxVqi5C2E5KgFVpJG+qHGU9UomWrHjRXKTLRmHJUMSzYbC5Upcmha4+3lFL5MDXOe1x3hZVOJvL0OooWv+oBCqrZSN2bTYrpw1MGqkjDPBJcxZjJaRrkjcPZzRyq2bez6TvdkOloJgc2kKxYtPJ3SKnkzx4slpwxn0gD/AJRjHdpJKnDnUoDXSgjdfICbNGdx35LP7hb9V1Mx6OfSY88VF8V9CYtTPFLd3+yOJp3GBwDXNaA4AlwJHO5UrGWT8koK1whtio/RkyT3NsQBPCRy66soobHKOWAOFinrrqC7qA5pXxO3hm3oiNNiDXdj3Urnj1KrSUIfnp6I0GU93Zd44XId8m/nK5SkLx9mywbaGKoBMZ83Npyc09whW1W0VVT/APaivHbOTW3smYrs82RwlhJhmbo5oyP9QUNPtW+I8CuYGOIsJB5o5B17LxUr6fB7NGIxDaKefN8hPYZBDXSk5re43sOyccWmcGuIvugeR3oeSxNVQPhduPaQ/wDdOZPp1WGcJxfJdFoi4lyEo1tr36Izhex1TUaM4bOsmV/bVa3CPh9Cz/vOMh6DJqCwykRzSMHSUrpDuxguPQC+a0uHfD6Z9jLaIH3NlvaGnhiG7EGC2u7bL3Q7F8ZmjlbHGwPBYXHJ1zZ1rApvCo9i72+hcM2PpobXAe/q7/CNsLWWGTW8gFlqSklk33EGznZtlJEjD/K5vJH8Hw57WAPeZCCSCQLgdFYqEY2XFyZOG0WdyL/K0+iKQYeXAGR1+2gUhpmOB4gDh+Y90Kq4pGf+O67RqyU5egdyU2yZOA2/EWRDdjFiqE9cXanNC4sZaXBkgMcn7r8g4/ynmrG/mfX2TxxIG4sMcfdIZM+6jZUJvFvnb3Pur0hbJDJkmseSmtOWed9FK1wAN8gP1mrYxYrZLGpAVTbV72UYv3OTfunCAk+c+wyarysnNWNB5j2Ue452pt2Cla0DTIJUUBiR04Cfug6hJdLvBMKRTYdG/wCpoKozbNRO0G6eyJl32SX6qyOSS6ZXKEX2jNVWypzLHX7IK+ncxxa4WIXoKo4nhbZmm2ThoVsw6tp1PoxZtMmriYspBKuxNhgduv15DmVVBc7XyD7krqqSfRynFrssOqAO56DVJZzs/pH5psUQGn3U29kjRW2IwAZfmpWOUIPRSXRYrHb65MslS0Dk0TTnbpkoKuBkrHMkAcx2RbYfcK9jFMYZpWHIB5tbocx+VvzVIDt915NJSR7OzOeCqcPJfSnjU+roHatHYohRYrTV7Rq2aM3DSd2aN3Yopf2QjGNmYqgh7TwZ233Jm6g9SOareNx65X0PuvsItxKWDKYGWPlMxtnD+tn9wrdXE2pg3WP8sli10ZGoz65jqFl4dpJ6R3Cr23YcmVLLlrvUIvT4e137eke1hed4280Uh/mZ17hRe5EfA+DAZd1rXygOa4F0kIfG51uRZewRmKjaHl53iS3dPmdu2626qhTYzYiOobwJXGzbu3o5P6X/ANkWEnII+NfAtsm4WnK3NTtkAGWqpGQaEqFz/YDl2SvDY24suqrnXLp3ULprm+g6qvY3yz536Jskm7z1S7doLJ6mJkjC1wDgciDn7oZiWEOMIjic9gaPwvIePRxUsmItY17rkmNpc5rPM8ADS3VD4dpi5glERfERcuikbJI1vPeZbl0F0HXyMrM/DPWUznNbIJr58GYFkludrnP1CKUW3Me9wqhrqd9s965HqbgFFZIY62NhBa6F9nA7t33vq0n6T3tdQ1uz5As0NqYv4NTnIOu5NrbsVbCLI5J9l+lxLji8Ni25G+4g3yOjQrccAvd5LzfVxyGfIclhxs9GZD4aV9FUWvwZfTlY5j7hWnYxiFITxoxURg5vYbmwt0C0Kuipx+jbNfYZfrIJHVB1PfL2WYw7buml8rncJ17Wk0BsMt4ZI6Ktrhdjg8EZFhDgb73TTknoraZadNfLS/8AtNdKeef6/wBqqXE2J6/3CUPt1/1Yf4TqIrZabJdOBHf9AKsx9iDrr/cf4T3TX/8Avp/lGhbLV7pQVUfVtY27jYcy42CqGtkkyiG4z+I8Z3/lZ/c2UogUkqmszcbA98z2A5quZJJPp/ZM6uzefRvJR09G0eY3e/Qvcbu9uQ15KzxABpy/QUoBHJhUbgQRcnVxzcT6oDXbMvaS5nmb05haMS35WKdvnqrMeaePplWTDDJ2ePY5hE0TnSx727e5bnvN/wBJuGYlO/Qskt+EmzvZetVVIyT6hfJY/Hvh3vEzUjuHIM9w5B/UA8lpjqEnfKEeLetrp/kCjHw02mjfGefMBSzY9CAHBwI6A3P2VGnxZzHmCraY5G5He59Lq27B4pfwAlxABb5SSTYWI72W1TclcGmc+eKGOVZItfogO1cXR32XL0+i+C1Lwo98Hf4bN/P8e6N787rly3/KwXz/AMOh6CH0bLaDZ1tSA5pDZWiwcdHD90/rmsNiGGSwG0jCOjtWH3/suXLgabI09vwdSa+Spe/KylZGLX1PRcuXQZWJLTMkZuPAc06gi4WbqNmZ6NxmoXeU5ugdm08zZcuSSimGLaLuH7RRVQMNQ0Rv0dHJmL9irroZacXhPGjGsT3eYf0P/sVy5Lje5cjS9vRPSYsyX6SQ4fU1ws5p9Fa4n5Arly0xKpdlCsxlkThGc3lpdYEDyjnc5KF2IwzjhBxa94PlN2O/9Xf4SLlU+XRYlxYJgw+wdGwulDQRfiGEsPLJou71Kt4dgzGMAks+T8TwNwuHQ2OfulXKrxxQXJhykZYANAaG5AAWAHornF/4z7rly140qKZPkr1VLHK3dkaHN1FxmO46FDXUs8JvA7jMy/ZzGzwOjZP8rlyZxXZE2Upo6Wpduzxhsv7kjd14y5HnmqM2wjWEmlmkgzvYklt765WP5pFyaCskpNHA4lT6hlSwakZOKkp9tgCG1EUkB9C5vP0KVcnsiSYXpdoqd48sjOuZseR5+6d8wc/KEDdOXEd9NtPKNTy6LlygjVE8VKAQ5x4j733n8uwGgGattkvrquXKNUKSb2f6/XNIX8+65cgkQff9fr2XXvz9ly5AgjZOuazWL4ZXNeZqSdxbe4gfaw7NPTsuXJWWQdAGpxiWqe2mq6J08xO6OC0icHq3Igi3cC116H8O/heaaQVVS52QBgpnht4iQbulIJBd0AyHdKuWDU6mcVsjxfZf44t88npe6uXLlyy0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172" name="AutoShape 4" descr="data:image/jpeg;base64,/9j/4AAQSkZJRgABAQAAAQABAAD/2wCEAAkGBhIQEBAQEBQSEA8PDw8QEBAPEA8PDw8PFBAVFBQQFRIXGyYeFxkjGRQUHy8gIycpLCwsFR4xNTAqNSYrLCkBCQoKDgwOFw8PGikcHBwpKSkpLCkpKSkpKSksKSkpKSkpLCksKSkpKSkpKSkpLCwpKSwpKSksLCwpKSksLCwpLP/AABEIALgBEgMBIgACEQEDEQH/xAAcAAABBQEBAQAAAAAAAAAAAAAFAQIDBAYABwj/xAA8EAABAwIDBgQEAwgBBQEAAAABAAIDBBEFITEGEhNBUWEUInGBBxUykUKh8CNSU2JywdHhsSQzNILxFv/EABoBAAIDAQEAAAAAAAAAAAAAAAECAAMEBQb/xAAqEQACAgEEAQQCAQUBAAAAAAAAAQIRAwQSITETFCJBUWFxBSMygZGhFf/aAAwDAQACEQMRAD8A9H2022Zh7A1rRJUPF2MvYNHJzuy8WxzG6qufvVMjnjPdjBLYWX6MGV+5udc1rdoKV1VUSzuz33Hd7RjJo+wH3Ql+DW5JnEaNGW8Cmup1pXYYeiidhp6LPKBcpFTC4VtcJhyCztLS25LSYa6yXbQWw6yjBCE4vhwsUYhqMlSxOcWSyIjzfGaSxKy1W2xWzx5+ZWNrNUidDspXUrXKByRrlsxzKJxLoSgKBsinYVqRRQ8RpwgU0DERhpgU1ABHCK4RlHvAJDh6BAII13DRk4ekNCjRASI1I2JX/BJ7aRAhTZCpm0quMpVOynUCUm0KlZhyJRwK3FThQAHbhV1K3B+y0MNIFeiogoEygwTsnjA1s46AKwzDwoAw3yFJ/wDnuy37cOCkGGhAJgKfCZInCSJzo3tzDmOLSPsvSdjdr5XlsFXYvOTJtC89HAZX7qAYUE5uFAZjUaINJks3eS5CY8WsBcXNhc9TbMrlTtYbM+/DhoAqsuGDoiLqsJpmBVpEBZMLHRQHCh0R5zgmboS0NYB+V9lYiorIxwwlEYVbiNYNLSAg2K1BAK0lRGLLOYrCqpwHTMXiMhJKCzUZK09TQXKt4fgJeQACSdANSs7jRYmYOXDyFVfTr0DaDZySBt3xuaNLkGyzBw5xzsnhFtgbQFjiKtRxFEfltkogsurgxX2ZZyIqcFFaZyipIQSi/gxurorRNq0zHLUKLpiRWU7YwhLpyw2VmGtWOWNxdGhTTCHASGlTY6lTtkS7Q2V/CJzaRWmuUrEu1hsqeESimV8WTgApRLKjIFZiiUzWBSBiFEHRBXYnKqxqmapRAhG9TseEOa9StmQogTY8KZrwhLZlKKhCiBZrwnhwQjxKcKxSiWFrhchXjVylEsybcf7qZmPLER1SnbVqmy2jbx41fmp48WWIZXd1aixBCw7TdRYipxXhYuHE1aZifdLYaNLUVV0HrZwVWOJKlVVF0thomijBct9sVRNAe/8AECB6BeZU1bY5rR0GOPis6M2PPoVU2rGa4PQtoaRstPIx4uHCw9b5LEv2RDW6I7hWJPqCHSG9tAMgEf8ADAhaYKkUM8lxHALaBAKrDCCvZMQwgEHJZHFMGsTktEZUIedOgLTcclbjxE2sUUq8OtfJCqilsulp9Q0ZsuJSKVQ/eK6LJOtZc0hbNinyZnJwLkMiuxOVCJqIQBCWl+iR1CZYaFIAVJDHdW2Ul1Q9PRd5UUw5PD1c+XlNNEUPAHykTZVK2VM8GUpp3JfTE8yJ2yqRsqqiMhOAKX0zD5kXRKpGyqgCU8OKV6ZjeaJeEieHqgJFI1xS+nkHyot7yUPVUuK4PKV4JB8iLm+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+XgqaMWVqNYpZGbI5rBxwsdE35SjbGqVsYVT1EkW9me+UJpwdaYRBLwQp6qSJ42zKnBkz5MVruAFwpgp6yQvil9mSbhCeMNWq8MF3hAp6th8U/syxwwrvla1HhQkNKFPVMOyaMx8tXLT+FC5T1Ydszx52FKu/DFqTAFE+lC5jR6GzKuw9ROoOy1DqMKI0aFEszBoU00a0rqJQmiQoNmdfSqM0xWjdQqPwKVoZMzbqUp1OC1aP5cE1+FqqUR7IaGoIWuwis0WWbR2RGhlLU+N7eBJKz0bDqxHoJrhYfDqtaGiq9Fe1ZR0HSLrBfEvFDTxWaLlw16LV12Nsp4zJIfKAvOtr8cFey8Q8ujRqSVmnNx4XZZFXyzyarnc9xLjclV/COOei2dRsW6nhNRU3YNWh2RK8/xTGy5xDMmhVLktsuGnGhIVilw4tLZGOAN8swsq6VxzJN1zZHDmfuteLbF2VS54Pc9mtqbARy/UMr31WyjqQQD1XzRQ4zLE8ODr2IPmzvZet7Jbesq2kTFscjQBa/1ei7WPLHN+zgavQ7fdA9AE4UrZVnRXXzGicMRsrnp2zi+SnRpWTqZtSswMUUgxPuq3pWXR1FGnbVBSipCyrcVTnY00c1W9JI0xzmrFQE4ThYibaUN5hUjts0HVH/z5ssWoZ6O2YJ3ECwlJtg13NFqfGw5VT0U49jLUmk3wlDkDGJd08Yl3VPgkN6hBneXIR8wHVch4ZB9QjLOamWVmViY2JZ32d8gLUnDVnhJRGgQqGFRuhCtSvAQ2sqDyQCT8EJfDBV6UOKtWKDQRnh0vhlPGwlTtjQ2hsHmhTPBIqWJPDkqbSWQUr91GqKrQvwRKs0sJarBGX8boBUQuaehWK2YoHU1bGJD+wjfvkHQdFt2y5IDtNRf9JNKMnAZWWHI7kXRXBlfjT8QIqpraSnJLWO3nv0DjpYLxwlWa95MjvWys4HhBqH20aCLpoqiPjgquozYHW6WOjcVsqrBgxvlGiBSs3XdkbcXyHh9Ap9G4cklLUGN4cMiCEcBOoztyOhUMlGyoIDPJIfwnr2WzFNPrspken4FiAkgY7nZWpZx1WR2eqHQw7jwQWmxBXVu0Nl63DTxqUuDyWp07eVqJpXVgbzVSox4N5rE1O0JdoqT6p7yhLU41/byPj/j33Lg1tTtTbmhk+1jjoShUGGucUWo9nuqClmydKkaPHhxd8lN+JSyczZWKTDXuNySj1LhDWojFC1qtjgrmTsqlql1FUU8Ow1zbZlaKlcWqox/RTtBTT6oy3u5L/jSErcRKokJFn8cQcoJfM1yGWSqeKILZoZWqMOsrU8RCBY7UOYw7uq8zkVM9jHkIGYKvVVoAVDCad7mhz0RFADqq6CUGMdIVehoOqtMjA0CkawoEsY2ABO4ISTXCZFU9UCFqOIdFKIE2KYKwx91CFZ0Vk6J4Vksvqu8KFCDmkJzowVUkhI0UkbzzUIJO2wQzaCW9BOOdjb7InK/qgO0TxwnNB1VOSF+5FkJfB89VLfO4HW6LbOYqIXbrtCVX2goTFM6+jjcIWUgzPUmyCQXbmFNSx0e8BWxSFn8SA2ffu06+yw2zuPmM7jj5ScifZej4ZSwTMdJNK2JsbN85Xc7s0cyndSXJX0ZaXCYS9wp5o3De8jJTwpbXyBByuhWJ0L4nXewt53zGn4gdFcxGtie4tawFvV1jf2TaPFHRjcYTwr5wv8APEfQH6fZVbWiy7L+FY4JwIZrCTRkhy3/AOV3QqKuocy2xBB05qB+Fx1FzT/spucLjcE63Y7mPzRHBsV4jhBUjdqGCzHOy4zANL8yPzXoNBr1JLDl/wAM5Wq0zj/Uxg2n2fJOaMUuBNbqimmgSgEr0MMUI9I4082SXZHFTNapwRySBiW9lcZmmLmnBN3kgKgu0sRSIhC66Ehyljqt1VzhZZB12FzEmlllFT1ocpXTDmsvKNigpLgRcl4zeq5QniNTLWtvZUK2jEg0V1tGL3UzYwvNy5R30AbGMW5J0FSCUZlpQ7IqL5W0Ny1WZj2LG1pUzYwgs5fGbIjS1BIF1LJRZfCCmeDanGoASh19FAAuopHX8qnoWObqp5HW+o2VGs2hgi1cLoWN2Fg9KZLLD1/xCYLiMXQOp2ymk08vuq3kSCos9LnxKNmpH3QWt2sjbk03XnsmIPd9TifdRcRI8g6gbmbFJZW3YhVRTSyfUUKo8VlZYN83ZHKKSolt+zIRUrJVAPGtmhNHuuykAyOV153iODSQuIcDbqvdY9lZJHB0htZEJ9lYXttIATboE0YWw7j5sstNg1aJ4xA/KRmcbuTgOR7r06t+HMDrloH2Qd+w7YTe2mhstmLRubKp5VFGEqYXRucHDLqFCJui3eIYQ14/mt91m6rAyCUufRZMT/AIZoz6BbaojT7jktDheJw1W7BV3ZcjcqG2343ag56G/NAnYeRkonUzm6LG8bLk0epVOESwsDpPNfISNzZK3k7s+2rfdUrqX4VbZOdfDK4F8El+FN/DOojcenQ+yJbUYH4KbdveKTONxFszq0+i9D/H650seXh/DONrNJy5w/0CE0hK5RmZegRx2hwyXGRMNynNiREI3VCaakDUrqmi3hcaoJV0zwbE5JW6LccIy7Zooa1ozBSnEA/Lmg+HUxuM/wBWRVlA29+ajimuQb/G+B+8lUnhx1XJNiLfVL6PQuLZSMN0LhxAOGhvzbZSCV3LL1XkmeiCRNlC6psqbpP33W9TYIZiG1lNBq8E9G2KRpLsKDQ83JNkc1v1Ot7rAYn8THWtCy3d2SyuI7RTzZvcQegKzzyRXRYoNnqeIbVU8IzcC7sVmq74nG9om+5WCMoI5k9800v+6zSyssUEHMQ2snl+p1h0CFvnL8yST3VUDNFqDA5pcmMJvzsQEltjcIqjJTRZ6ZrX4b8O3GxmdYdAtThuykEIuGgkcyrI42BzR5/huBTTaNsL6lazDPh/exkPsFq6Zo+lg+wRWICMXd9lYlGP5EtsG4XsfFFY2HuEY4UcYsAPsqlRio5IfNXFxVqi5C2E5KgFVpJG+qHGU9UomWrHjRXKTLRmHJUMSzYbC5Upcmha4+3lFL5MDXOe1x3hZVOJvL0OooWv+oBCqrZSN2bTYrpw1MGqkjDPBJcxZjJaRrkjcPZzRyq2bez6TvdkOloJgc2kKxYtPJ3SKnkzx4slpwxn0gD/AJRjHdpJKnDnUoDXSgjdfICbNGdx35LP7hb9V1Mx6OfSY88VF8V9CYtTPFLd3+yOJp3GBwDXNaA4AlwJHO5UrGWT8koK1whtio/RkyT3NsQBPCRy66soobHKOWAOFinrrqC7qA5pXxO3hm3oiNNiDXdj3Urnj1KrSUIfnp6I0GU93Zd44XId8m/nK5SkLx9mywbaGKoBMZ83Npyc09whW1W0VVT/APaivHbOTW3smYrs82RwlhJhmbo5oyP9QUNPtW+I8CuYGOIsJB5o5B17LxUr6fB7NGIxDaKefN8hPYZBDXSk5re43sOyccWmcGuIvugeR3oeSxNVQPhduPaQ/wDdOZPp1WGcJxfJdFoi4lyEo1tr36Izhex1TUaM4bOsmV/bVa3CPh9Cz/vOMh6DJqCwykRzSMHSUrpDuxguPQC+a0uHfD6Z9jLaIH3NlvaGnhiG7EGC2u7bL3Q7F8ZmjlbHGwPBYXHJ1zZ1rApvCo9i72+hcM2PpobXAe/q7/CNsLWWGTW8gFlqSklk33EGznZtlJEjD/K5vJH8Hw57WAPeZCCSCQLgdFYqEY2XFyZOG0WdyL/K0+iKQYeXAGR1+2gUhpmOB4gDh+Y90Kq4pGf+O67RqyU5egdyU2yZOA2/EWRDdjFiqE9cXanNC4sZaXBkgMcn7r8g4/ynmrG/mfX2TxxIG4sMcfdIZM+6jZUJvFvnb3Pur0hbJDJkmseSmtOWed9FK1wAN8gP1mrYxYrZLGpAVTbV72UYv3OTfunCAk+c+wyarysnNWNB5j2Ue452pt2Cla0DTIJUUBiR04Cfug6hJdLvBMKRTYdG/wCpoKozbNRO0G6eyJl32SX6qyOSS6ZXKEX2jNVWypzLHX7IK+ncxxa4WIXoKo4nhbZmm2ThoVsw6tp1PoxZtMmriYspBKuxNhgduv15DmVVBc7XyD7krqqSfRynFrssOqAO56DVJZzs/pH5psUQGn3U29kjRW2IwAZfmpWOUIPRSXRYrHb65MslS0Dk0TTnbpkoKuBkrHMkAcx2RbYfcK9jFMYZpWHIB5tbocx+VvzVIDt915NJSR7OzOeCqcPJfSnjU+roHatHYohRYrTV7Rq2aM3DSd2aN3Yopf2QjGNmYqgh7TwZ233Jm6g9SOareNx65X0PuvsItxKWDKYGWPlMxtnD+tn9wrdXE2pg3WP8sli10ZGoz65jqFl4dpJ6R3Cr23YcmVLLlrvUIvT4e137eke1hed4280Uh/mZ17hRe5EfA+DAZd1rXygOa4F0kIfG51uRZewRmKjaHl53iS3dPmdu2626qhTYzYiOobwJXGzbu3o5P6X/ANkWEnII+NfAtsm4WnK3NTtkAGWqpGQaEqFz/YDl2SvDY24suqrnXLp3ULprm+g6qvY3yz536Jskm7z1S7doLJ6mJkjC1wDgciDn7oZiWEOMIjic9gaPwvIePRxUsmItY17rkmNpc5rPM8ADS3VD4dpi5glERfERcuikbJI1vPeZbl0F0HXyMrM/DPWUznNbIJr58GYFkludrnP1CKUW3Me9wqhrqd9s965HqbgFFZIY62NhBa6F9nA7t33vq0n6T3tdQ1uz5As0NqYv4NTnIOu5NrbsVbCLI5J9l+lxLji8Ni25G+4g3yOjQrccAvd5LzfVxyGfIclhxs9GZD4aV9FUWvwZfTlY5j7hWnYxiFITxoxURg5vYbmwt0C0Kuipx+jbNfYZfrIJHVB1PfL2WYw7buml8rncJ17Wk0BsMt4ZI6Ktrhdjg8EZFhDgb73TTknoraZadNfLS/8AtNdKeef6/wBqqXE2J6/3CUPt1/1Yf4TqIrZabJdOBHf9AKsx9iDrr/cf4T3TX/8Avp/lGhbLV7pQVUfVtY27jYcy42CqGtkkyiG4z+I8Z3/lZ/c2UogUkqmszcbA98z2A5quZJJPp/ZM6uzefRvJR09G0eY3e/Qvcbu9uQ15KzxABpy/QUoBHJhUbgQRcnVxzcT6oDXbMvaS5nmb05haMS35WKdvnqrMeaePplWTDDJ2ePY5hE0TnSx727e5bnvN/wBJuGYlO/Qskt+EmzvZetVVIyT6hfJY/Hvh3vEzUjuHIM9w5B/UA8lpjqEnfKEeLetrp/kCjHw02mjfGefMBSzY9CAHBwI6A3P2VGnxZzHmCraY5G5He59Lq27B4pfwAlxABb5SSTYWI72W1TclcGmc+eKGOVZItfogO1cXR32XL0+i+C1Lwo98Hf4bN/P8e6N787rly3/KwXz/AMOh6CH0bLaDZ1tSA5pDZWiwcdHD90/rmsNiGGSwG0jCOjtWH3/suXLgabI09vwdSa+Spe/KylZGLX1PRcuXQZWJLTMkZuPAc06gi4WbqNmZ6NxmoXeU5ugdm08zZcuSSimGLaLuH7RRVQMNQ0Rv0dHJmL9irroZacXhPGjGsT3eYf0P/sVy5Lje5cjS9vRPSYsyX6SQ4fU1ws5p9Fa4n5Arly0xKpdlCsxlkThGc3lpdYEDyjnc5KF2IwzjhBxa94PlN2O/9Xf4SLlU+XRYlxYJgw+wdGwulDQRfiGEsPLJou71Kt4dgzGMAks+T8TwNwuHQ2OfulXKrxxQXJhykZYANAaG5AAWAHornF/4z7rly140qKZPkr1VLHK3dkaHN1FxmO46FDXUs8JvA7jMy/ZzGzwOjZP8rlyZxXZE2Upo6Wpduzxhsv7kjd14y5HnmqM2wjWEmlmkgzvYklt765WP5pFyaCskpNHA4lT6hlSwakZOKkp9tgCG1EUkB9C5vP0KVcnsiSYXpdoqd48sjOuZseR5+6d8wc/KEDdOXEd9NtPKNTy6LlygjVE8VKAQ5x4j733n8uwGgGattkvrquXKNUKSb2f6/XNIX8+65cgkQff9fr2XXvz9ly5AgjZOuazWL4ZXNeZqSdxbe4gfaw7NPTsuXJWWQdAGpxiWqe2mq6J08xO6OC0icHq3Igi3cC116H8O/heaaQVVS52QBgpnht4iQbulIJBd0AyHdKuWDU6mcVsjxfZf44t88npe6uXLlyy0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7174" name="Picture 6" descr="https://encrypted-tbn0.gstatic.com/images?q=tbn:ANd9GcRL6FSKeqgO2c7DYR74H5ihO97KGDsSZiTI8wePyn-K0KP3vYy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714884"/>
            <a:ext cx="3933825" cy="1162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GÖREVİ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KURUMDA KULLANILACAK SÖZLEŞMELERİ HAZIRLAMAK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6" name="Picture 2" descr="https://encrypted-tbn0.gstatic.com/images?q=tbn:ANd9GcTHzy4OXm2sbhJ4vmjMyCZ1QCGhzi2yGArNDH0frAmhPUnLERCML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214818"/>
            <a:ext cx="2705100" cy="16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GÖREVİ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ÜYELERE ÜCRETSİZ HUKUKİ DANIŞMANLIK YAPMAK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121" name="Picture 1" descr="C:\Users\Admin\Pictures\isci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643314"/>
            <a:ext cx="3267075" cy="2447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7030A0"/>
                </a:solidFill>
              </a:rPr>
              <a:t>DANIŞMANLIK HİZMETİNDEN NASIL FAYDALANILIR?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TALEP FORMU İLE BAŞVURU YAPILIR</a:t>
            </a:r>
          </a:p>
          <a:p>
            <a:pPr algn="ctr">
              <a:buNone/>
            </a:pP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ÖN ÇALIŞMA YAPILIR</a:t>
            </a:r>
          </a:p>
          <a:p>
            <a:pPr algn="ctr"/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GEREKİRSE ÜYE İLE İKİNCİ BİR GÖRÜŞME YAPILIR</a:t>
            </a:r>
          </a:p>
          <a:p>
            <a:pPr algn="ctr"/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ÇALIŞMA SONUCU ÜYEYE BİLDİRİLİR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DANIŞMANLIK KAPSAMI NEDİR?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SÖZLÜ DANIŞMA</a:t>
            </a:r>
          </a:p>
          <a:p>
            <a:pPr algn="ctr">
              <a:buNone/>
            </a:pP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YAZILI DANIŞMA</a:t>
            </a:r>
          </a:p>
          <a:p>
            <a:pPr algn="ctr">
              <a:buNone/>
            </a:pP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DAVA DİLEKÇESİ YAZILMASI</a:t>
            </a:r>
          </a:p>
          <a:p>
            <a:pPr algn="ctr">
              <a:buNone/>
            </a:pP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İHTARNAME YAZILMASI</a:t>
            </a:r>
          </a:p>
          <a:p>
            <a:pPr algn="ctr">
              <a:buNone/>
            </a:pP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KURUMLARA DİLEKÇE YAZILMASI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4" name="AutoShape 2" descr="data:image/jpeg;base64,/9j/4AAQSkZJRgABAQAAAQABAAD/2wCEAAkGBw8QEhUUEBAPEBQQFhYXEBUPEA8UFRQUFBIWFhcVFRQYHSggGBolGxUUITEkKCkuLi4uFx8zODQsNygtLi4BCgoKDg0OGhAQGiwkHyQsLCwsLywsLCwsLCwsLCwsLCwsLCwsLCwsLCwsLCwsLCwsLCwsLCwsLC8sLCwsLCwsLP/AABEIALcBEwMBEQACEQEDEQH/xAAcAAEAAgMBAQEAAAAAAAAAAAAABQYDBAcCAQj/xABAEAABAwIEAwQHBgMHBQAAAAABAAIDBBEFEiExBkFREyJhcQcyUoGRobEUI0JicsEzgpIWJDRDc6LRFVOywvD/xAAaAQEAAgMBAAAAAAAAAAAAAAAAAgMBBAUG/8QAMhEBAAICAQMCBAUDAwUAAAAAAAECAxEEEiExBUETIlFhMnGx0eGRocEjQoEUFUNSYv/aAAwDAQACEQMRAD8A7igICAgICAgICAgICAgICAgICAgICAgICAgICAgICAgICAg+XQfUBAQEBAQEBAQEBAQEBAQEBAQEBAQEBAQEHiWQNGqxNojylWs28NV9b0HxVfxPotjD9WvLXuG5tfwChOSV1cFZBiDxuA4eGhUviTHliePWfE6bNNiMb9AbHo7RTreLKb4L08tu6mpLoPjnAb6eaMxG2tJWsHMnyH7qE5KwtrhtLCa88m/EqPxfss+B90irWqICAgICAgICAgICAggOIeJWUxysaJJOYvYNHj4+CpyZop2dPg+m25HzWnVf1ZMA4ijqu7lLHgXLTqCOZBWceWLoc30+/G773CbVrniAgICAgICAgII2qfmPgNlRfvLbxxqGNixCUvkrUmGay19hb4KPhb5nbVfFdQmF0WbFPiEkeh748d/ip1yzHlRk49bd47Nj/qZkHdOTrfdT+JNvCqMFafiRGJ8Q0sH8WYE9AblIpM+SbxHhUcU9I24p4vJz/wDhTitYQm8yq8vF9c4k9uRfkBos7R3L9DKbXEBAQEBAQEBAQEBBVOLOJ+xvFAQZD67hYiMdP1fRa2fP0/LXy7Xpnpnxf9TL+H2j6/wo9LBJM8Nbd75DzOpJ3JPzWlWJtOoekyXphp1W7RDqGA4NHSx5RYvP8R9tXH/hdLHjikaeN5nMvyb9U+PaPok1Y0xAQEBAQEBAQfHJJCLK127DwjLKSANVLxCEbmWpkJ1Kq02N6eXNWJZiWFyjKcNGsjuCOqjuY8J6iY7uTcWUDqWS+pY46E628Lq/Hk6u0tTNi6e8eED29+au013ptPMdRFKQdiGFZYfqlSUiAgICAgICAgICCqcXcR9leGE/eH13j8APIfm+i1s+bp+WPLtemenfF/1cn4faPr/Ci01HLI8NYC9zzpb6k/utKKTM6h6XJmx46Ta06iHSeGsAbSNu6zpXDvu6D2W+H1XQxYopH3eR5/PtybajtWPEf5Tiuc4QEBAQEBAQEBAQRdQzKSPgqZjUtyk9UbY2uWE5h8Bv+yx5JjQ4oRDBIVCVtYYXlRWQ0JLnyVa3tCLxnDY6hhZILgpE90Z8alXsL4epqV2rASNnP1utzHfqhoZMfSnm18XINA8gp6V6dMUmuICAgICAgwVFZFH/ABJI2fre0fVBD13GVBD602Y9GtP1Nh800z0yjBx2Jf8AC0lRUX2cxjnN95YCB7yEZ6Ufi/EuJjudiKdzhe94szR5ZnWPmFTlydPaPLo8HhfGnrt+GP7qbg9WZZzGc7nSnugm5zjceZ1PuWr0bdyvJiszE9o/TTrvD+Cspm3NjI713f8AqPD6rcx44pDz3N5tuRb/AOY8Ql1Y0RAQEBAQEBAQEBB4lmawXc4NHiQEFRqeMqSStFIwkuynv6ZC/wD7Y6m11XePds4eyUF9lW2J+rJsER8sUjlCZTrDE08ysLJ+jXLs5sNhuo+VkfLG3yoj6LEsVlqOjUUto3FaQPaRz5HopRbXhCa7c1rTXxvc1rcwadDrqFfGaNNacVt9n6TWw0BAQEBAQUv0nwzCCOaKSRgiflmDXva0sls0Oc0GxIfkGvJxWYSr5VrhWLC5os1ZJP2zHuD2F00bbg90t7MAkFttydbqu2aseZblOHnyxvHG4/OFzwhmDZgIGUufkXRjtD5OeMx+KxXLS06iUMvB5OOOq9J1/X9G/wAQY0ykZyMjtI2/ufALGXJFIS4XCtyb6/2x5lz6N8ksl3Xe9510uSTtYLSjdp7vUzWmLHqO0QwY/gsmHzMqBbPJaSK2zJWEFzCfEW88xC3sdOmO7zPK5MZrTFfH6uqYTiDKmGOaP1ZWhwvuLjVp8Qbg+IVjnttAQEBAQEBAQEBBF8SYyyigdK8ZiLNY32nuNgP3PgCjMRtx+l4mqayeSWZ+jR3Gt0a2+1h5A/FFkKlKXds6SN5aWyF0Z1LtHXabBY7JR527rwvjLK2nbKNHWtINrOG+nzVWl2/okJHWUJlZWGu96gtiGhPK5zgxp33UJ79lsRER1S3YGhosFKOyqZmX14SWIlqyNUU4lrvjWNJbar6FpN7BNG3QV0HFEBAQEBBq4nRNqIZIn+rKxzTbcZha48Rv7kHMeCJxHUupqloInzRShwJHbwk2PhfvgHxasTWJjUr4yWpMXpOphscQ8MzU8h7NkksZ9VzW5iPB1ufjzXOy4JrPbw9VwfU8eemrzEW9/v8AkipHSFw7TO46NGcuJ02aL/RV/Nvu3a/Dis9Gojz2dG4bwFsDQ+QAykf0C2w8epXQxY+mNz5eT5/OnNaaVn5f1ON8H+10j2tF5I/vIbb52ch4luZvvVznROpV30XYnbPSuJsQZoL9HH7xoP6iHfzO6IlePd0FEBBCcR8Qx0jbaPlcO4y/+53QfVU5s0Y4+7ocH0+/Kt9K+8/sr9Fx87/Ohadd4nEWH6XXufetevM/9odTN6DH/jv/AF/hdaOpbKxsjL5XgFtxY2Pgt2sxMbh57LjnHeaW8x2ZllAQEGhi2M01I0OqJmRB18ua93W3ytGp3Gw5qNrRXysx4r5J1SNqJxH6UWMFqJheSD35WkC/Kzd/ilbxbwnfBOOdW8q/xDjM1VTQGV5cc7S86AXcDyGykxEKtQjJcAXzbgeCEMUbxGLbEb9bhZgTPBvE32WpA1McxDZADcNJNg5RtG1mPt5dcldr4LVt5bdfDXc7QlRWR3eKany6ncrERovbfZsNCyrfSVkYnBRk2wvCwlEvNkSXJb7jCAgICAgIOT+kbD3U9YJou724bKwj8M8BAPxHZnxN0WVncaXmLiykMTHuflc5jXOYASWkgEtJ2uL9UQ6ZQ1b6RqUOywxPqHtPqs77hpuGxhx+SaSiJj3a39occqSPs+HyRMP45msiIHUiZwd02YjHyttmA4xOP7xWQw33EfazXHl920H3FDcfRvYTwTBBM2d01RLLGSW5nMYwEtLTZjGi4sSLElGJtMrQjCD4ox9tIzSzpXjuNPL8zvD6qjNmjHH3dD0/gW5V+/aseZ/xDl9TUvlcXyOLnO1cSdVy7Wm07l7PHirjrFKRqIW3hHhTtA2epb3TrHGfxdHO8PDmtzj8ffzWcP1P1XomcOGe/vP0+0fuvzRbQaW6LfeYfUBAQU30pYUZ6TO1uZ1M4P03yHuv+od/Kqc1dxtvcDJ05OmfeP7+zjskBIFvfsT5rGGfZbzKTFupYsBo31MLqctdmt3DYkXGo18CthpK7V0k0Mv3gex7D322y68z5Hf3obZp8PEgzsbmP4huU0zuWq2O+g0t8llh1Tg/Fu3hDJD95GLG/wCIcitfJRtY7pwR3PgFTpd1dmdwRGHhwRlie5Y2aeSVgecqwbfMqJbW5b7kCAgICAgIIviDAYK5jWT57RvD2mN2V1w0ttfoQ4ozE6aVHwRhkQH91ZJbnUOfP4/5pdZDcp2CBjBlY1rANgxoaPgEYZEHwm2+iCNqcfo49HVEdxuGHOfg25RnUomp44pRnDBIZGgFjXtyh9yRca3ABGt7bhV5ckUjbc4fCvyL9Mdo95UKtqpJnukkdmc73e4DkAuVa02ncvZYcVMVIpSNRCxcI8LGYiacWjGrGn/M8T+X6+S2cHH381vDk+p+qfDicWKfm95+n8/o6GAug8s+oCAgICDXZRxNJLYowXesQxozeemqxqEptM+ZZI42tFmgNHRoAHyWWGriGF09Rbt4Y5bbF7QSPI7hDco+DhLD2OzNp235AueWj+UmyM9Ut2qwallFn08Lh+hoI8iNQhuWtBg9FS6xwMDjsdXO/qdcgKNpiPKynVaezUDhc/RUeW7MTEMiiRLy9ywyxPCxLLGsD0Hps6Xq4QWhbzlCAgICAgICCu4txlS00roXCV0jLZmtZbRzQ4EOcQCLHcX5jkjMVmVan9JpeS2lpTKRoezEs7gejo4m3HxRLpeRXcR1J7kDoGn8TxBC3ys4ulHwQ+VnZwTiM9jV1sY9prRLUH3PkLQP6UOqPZmrOFMPomdpPJU1DvwNfMWBzugbEG6db3UMmSKRuV/GwZORfpr/AMz9HN6ioMU7i4ucb3JNz3DyvzAHzC0rTOSNy7+OK8a/THsu/C2BmqkzOH3MZ7x9sjXIP38FHBi653Phb6jzo49Omv4p8fb7/s6YBbbSy6TyL6gICAgICD4g8uQa0k5BWNpRG3xtUCm2ekmqbNJG/JYvbUJUp1TpETzncm5K1ZtLo0xxHaEPVVRbsbKubabkY9x3b1BWiUdHDcK2tuqGnkxzSWyURiSyiPL2pJDE5ijpKJeCVhLS3roOOICAgICAgIOfelDDBeKosLO+4mPOxu6M35AHOP5gidJ9mzw3xZBDh8TpcxdC77OWxgXLmtu08hrHlN/NV5ctccbltcXhZOVkmlPpvunMP4soptpRGek3c+Z0+ajTkY7e6eb0vlYvNdx9u7cxfF4qaIyPcCD6gaRd5Owb/wAqWTJWldyo43FycjJ8Osfn9vzcvxHE5al5klOp0DRfKxvJoC5l8k3ncvZYOLj49IpT+v1RdfhMkrO3a3uRENlfbQBx7thzNyB/MruPWb/k5/qeamKYn/d9Pt9XSPRxiTJaXshbNSnIRzLDcscf9zb8ywroRERGoeYy2m1uqfdbFlWICAgICAgIBQYZYQUZiWhPSW2WNJxZpkOB12Vd47Lscx1I6qk1K1Zl1McdkRO66qlsxLR+0ujdmabWStphG9YtGlkwrE2ztuPWHrBbMTuHPyY5pLbzrCOgPWNsvjysSQwliws6lvW+44gICAgICAgjuIcNFVTSw6AyNOQn8Lxqx3ucGn3IzE6co9Hde0VbqaojZ2VY0tcx9jlqIruDSNgbdoOtw1YtWLRqV8XtSYvSdTH0T/E3BzoLyUwc+Pd7d3MHUe035+a5+bi9Pevh6T0/1iMvyZu1vafaf2n+yssN/G23gtXbsTGklgWEvq5cjTZo1kd7Lb8vHorMWOcltQ1Oby68bH1z59o+7ppwiD7OacNtE5hYQDrZw1N/a536rq1rFY1DxeXNfLecl53MuTcIVE2HV4bNo17jBMRfLYusyQE8swB30DnKRaNw7SioQY552RtzPc1jRuXEAD3lYmYjylSlrzqsbl7a4HUG9+iyj4fUBAQEBAQeHNQa0sAKaTiVaxqndHyNjsVp5aTV1uNli8fdU6yry+C1Zl0YrtD1GIn8LXu8mlIlKaI2nx6pglD2RuAv3geYV1J0oyY9xp1PDq5tRG2Rv4hqOhVsufMdM6bTQosPrliSHlGVrW85QgICAgICAgIOM8c4U6kxAyRC3aubUQEaASh3fH9bQ4/6iLa94dHPF1GGNc6Sznta7IAXFtxsSNLg6boh0SpPE2PYXI7uN7KRxtdr2NLib2vG0OzbcrFUZOPS/wBnT4vqOfBGt9Uff9zAJ8RY0ijpKk5yMznwNhuBtZ05AyjXbrzUsWKMcdlXN5luTaJv214hKycNYvU/xqiGAHq+Wod72d1gPkSrWn1RHhsx+jald/ip6qp6tziFm1jYRgO+LiiM3XZjbAAX001JJ08TqURYqupZExz5HBrWC7if/t1i1orG5Tx47ZLxSsbmXKuJeIJKt+5bEP4bOn5ndXH5LlZs83n7Pa+n+n041Prb3n/EfZscIyVTpWxwSPYDq/m0NG5LTp4KfHtebarKn1SnHrim+WsTPt9d/m6kF03jX1AQEBAQfCg8OCyywzxtcCHAEc7rExE+U6zMT2VefCqcvLuzb4A3I+BWnatd7062PLk6dTLUrY2eyNPBRlfXaFqoGn8I+CxtPXZ7wasEL8p0a/5FSiVOXHuNwtJPQrMtWGPtNbKMpa7MiMLWt5yhAQEBAQEBAQQHFvC7MRZG10skBicSHxCMuyubZzO+CACcp2/CEZidI+j9G+Gst2jZ6ot51M8jgfONpaw/0oz1ysWG4RS0wtT08EA6QxRs/wDEBEW6gIPjnAC5IAHMoI6bH6Rjg108d3Gwsbi/i4aN96TOkopaZ1EKDxbxA6rfkjuIWHu/nd7Z/YLl8jN8SdR4ev8ATPT441Ou/wCOf7fb90JR0ck72xxtzOcbAfUk9AqK0m86h0s2amGk3vOoh1bh3BWUkeUd57rGR1vWPQflHJdbFijHXUPEc3mX5WTqnx7R9P5SqtaYgICAgICDyUGCo9U+Sxbwsx/ihXKuSy1LOtSNoOpqd1VttRCOmmRnSHxGdZEtwlxEZD2L/WHqkndWQ1MtNd1s7J3NY0q3D1bxWNC2recoQEBAQEBAQEBBinqI4xeR7GDq9waPiUEPWcXUMWna5ztaJpd89vmiXTKt1/pOha7JFEHOPqh7wXHyjZcnrujPQwjGccqv4NNNG08zG2AW63mOa3kEZ1WH0cG4hN36urijDdTrLObc7l5aG+64Qi3tEKnxLEHS5GTPkiYBlc4NaXvBJLrADu31C5+XkdU6jw9HxPTpx1i+T8U/2faRxkDQ0Xc6ws3fNe1h71qdM71Dt1yR0dVvHu6nwpgDaRl3AGV/rnfKPYaenXqV1MGGMcfd4/1Hnzyr6j8MeP3Tyvc0QEBAQEBAQfCg8OCMxKsY1TFnkdita9NOpx8sWhVapxVOm9EomtrWMHecAopRCu1dXJKbRRvd42ICzCUw048Jrg4SNOQtNxbkpRKq0RLqfDFXPPCO1Izt0cp+WpeIrKZEJ6rGlfUtq3HMEBAQEBAQEBAQc49JWE2niqBcCVpifbk9oLmHzIzD+QLKyktDhqDBHxh9UXSTglszZHzuYHNdb1Gdy1rHUFU2zUrOpluY+Dycteqle3/C+4DPhwGSj+zRj2IWMjP9IAKlXJS3iVGbiZ8XfJWYTF1NrOd8ZcS9sTDAfuwfvHD8ZHIfl+q53J5HV8tfD1XpPpvwv9bLHze0fT+VNrIi9hDbl27ANSSOQ81q0nUutyKdVJ0nPRVG1lQe3AzytJgB/A5o7w/UW38sp6rqYsURPVPl5Pmcy9qTjrPbfd1tXuWICAgICAgICAg8kIMM0TXCzgCD1TW062mJ3CAruGYX3s57L9LH6qucUS26cu8KxT8NwNJL25zc2za81rdEQ6HxrTHZtSwRgWa1ot0ASSJsj6gDayjMpxDVoa8wyty7ONiP3Ss90clImF1BVumktK2nNEBAQEBAQEBAQRnEmHfaaaSMetbNH/qM7zfmLeRKMxOpcn4XwaCeoLGyOh7dpLRlBHat1Itpa4zH3LXy8eL/AGdfiep340T23EtrG8Gmo3hr9QdWPbcA2+hC5+XFbFPd6Th83Fy6br/zEsn9pKzsnRGZzmu0u7V4HMB+9is/9Rfp6do/9s43xYyRXvH9P6Ilt9gL32A1vfkqIb068uicIcLmEiacDtLdxnsX5n830XT4/H6fmt5eU9U9U+LHwsX4fefr/Cn8cQyUNcJIu6HETQ66Zwe8343v4OW25FZ3DquF1zKiGOVnqytDh4XGx8Rt7kVTGm0jAgICAgICAgIPhQeSEGGRqynEqxiTSwkLVvGpdTDaJrtCVMnJUy2o+qPmeFhLaEqKkse0+y4H5rNY7sW8Om0r2PY13tAFXOfO4laVsuaICAgICAgICAgIOMcYxS0GIF0QNszamG3QuJezyzZvc4LK2J3Dp2I08eIUd2WIljD4SeTi27T4dD71VlpF6zC7h8i3Gzxf+v5OWvwypY7K6CbNyHZuPwsNVyPhXidTEvcRysFq9Vbxr8104WwWOkHbVjoo3n+G2RzbsHX9X0W/x8HR81vLzXqvqXxp+Fhn5fefr/CTreNqKP1XOk/Q2w+LrfJbjidEqdxHxJDibRGynfI+MkxmEOleCRscjdL/ALIlEaWP0ZwVkMMkdTTyQsa/NT9q+MuIfq5uVpJbZ2utvWKI30uSICAgICAgICAgIPhCDy5qDQxChbINd+RWLViy7Hlms9lNxmhMXrbdQqLY9OhjzxZXqisiG7godK+Loesqofbb8U0l1QlcO4sZHG1pcO6LfNTUzETLtC2HGEBAQEBAQEBAQEFL9KGGtfTtqCLmldd3+k+zX38Acjv5SiVJ9lY4Z4ymjgbT0sbqnI45XRxSyWa43t3dBYk7onMR7pkRY9Vbt7Bp5zTNj0PPJECfjZDdYe4PR3K/Wqrnnq2mjaz4vfmJ+AQ+J9E1RcC4bFqacTEa3qXOm16hryWj3AIhN5WGGFjAGsa1jRsGNAA9wRFkQEBAQEBAQEBAQEBAQeHNQaOI0DZW2ITysrfSjYxwmbktF1CatquZVazAC3dvyUNLYvtonCfBYS6n6CV7lCAgICAgICAgICDzLG1wLXAODhYhwBBB5EHdAjYGizQGgbAAAfBB6QEBAQEBAQEBAQEBAQEBAQEBB5LUGKSIFGYlH1OGMduAspxdGOwGO/qrHTCfxJWpFAgICAgICAgICAgICAgICAgICAgICAgICAgICAgICAgIPJagxmNBmQEBAQEBAQEBAQEBAQEBAQEBAQEBAQEBAQEBAQEBAQEBAQ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NEREDEN ULAŞILIR?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417 43 73 (137 DAHİLİ)</a:t>
            </a:r>
          </a:p>
          <a:p>
            <a:pPr algn="ctr">
              <a:buNone/>
            </a:pP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tr-TR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www.mto.org.tr</a:t>
            </a: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None/>
            </a:pP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tr-TR" dirty="0" err="1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ebrukilic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@</a:t>
            </a:r>
            <a:r>
              <a:rPr lang="tr-TR" dirty="0" err="1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mto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.</a:t>
            </a:r>
            <a:r>
              <a:rPr lang="tr-TR" dirty="0" err="1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org.tr</a:t>
            </a: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None/>
            </a:pP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MARMARİS TİCARET ODASI HİZMET BİNASI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94</Words>
  <Application>Microsoft Office PowerPoint</Application>
  <PresentationFormat>Ekran Gösterisi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PowerPoint Sunusu</vt:lpstr>
      <vt:lpstr>GÖREVİ</vt:lpstr>
      <vt:lpstr>GÖREVİ</vt:lpstr>
      <vt:lpstr>GÖREVİ</vt:lpstr>
      <vt:lpstr>GÖREVİ</vt:lpstr>
      <vt:lpstr>DANIŞMANLIK HİZMETİNDEN NASIL FAYDALANILIR?</vt:lpstr>
      <vt:lpstr>DANIŞMANLIK KAPSAMI NEDİR?</vt:lpstr>
      <vt:lpstr>NEREDEN ULAŞILIR?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MARMARİS TİCARET ODASI</dc:title>
  <dc:creator>Admin</dc:creator>
  <cp:lastModifiedBy>Casper</cp:lastModifiedBy>
  <cp:revision>11</cp:revision>
  <dcterms:created xsi:type="dcterms:W3CDTF">2014-11-20T12:26:09Z</dcterms:created>
  <dcterms:modified xsi:type="dcterms:W3CDTF">2014-11-20T13:36:49Z</dcterms:modified>
</cp:coreProperties>
</file>