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5" r:id="rId2"/>
    <p:sldId id="297" r:id="rId3"/>
    <p:sldId id="321" r:id="rId4"/>
    <p:sldId id="322" r:id="rId5"/>
    <p:sldId id="422" r:id="rId6"/>
    <p:sldId id="456" r:id="rId7"/>
    <p:sldId id="414" r:id="rId8"/>
    <p:sldId id="425" r:id="rId9"/>
    <p:sldId id="405" r:id="rId10"/>
    <p:sldId id="457" r:id="rId11"/>
    <p:sldId id="451" r:id="rId12"/>
    <p:sldId id="296" r:id="rId13"/>
    <p:sldId id="460" r:id="rId14"/>
    <p:sldId id="461" r:id="rId15"/>
  </p:sldIdLst>
  <p:sldSz cx="9144000" cy="6858000" type="screen4x3"/>
  <p:notesSz cx="6797675" cy="9926638"/>
  <p:defaultTextStyle>
    <a:lvl1pPr marL="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737" autoAdjust="0"/>
  </p:normalViewPr>
  <p:slideViewPr>
    <p:cSldViewPr>
      <p:cViewPr varScale="1">
        <p:scale>
          <a:sx n="67" d="100"/>
          <a:sy n="67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tr-TR" sz="1200"/>
            </a:lvl1pPr>
            <a:extLst/>
          </a:lstStyle>
          <a:p>
            <a:endParaRPr lang="tr-T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tr-TR" sz="1200"/>
            </a:lvl1pPr>
            <a:extLst/>
          </a:lstStyle>
          <a:p>
            <a:fld id="{6E7D018D-748F-47BF-843A-40349A141CAC}" type="datetimeFigureOut">
              <a:rPr lang="tr-TR" smtClean="0"/>
              <a:pPr/>
              <a:t>19.09.2017</a:t>
            </a:fld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tr-TR" sz="1200"/>
            </a:lvl1pPr>
            <a:extLst/>
          </a:lstStyle>
          <a:p>
            <a:endParaRPr lang="tr-T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tr-TR" sz="1200"/>
            </a:lvl1pPr>
            <a:extLst/>
          </a:lstStyle>
          <a:p>
            <a:fld id="{04AC5213-BACC-41AB-9B61-B40CF6C5296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9271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tr-TR" sz="1200"/>
            </a:lvl1pPr>
            <a:extLst/>
          </a:lstStyle>
          <a:p>
            <a:endParaRPr lang="tr-T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tr-TR" sz="1200"/>
            </a:lvl1pPr>
            <a:extLst/>
          </a:lstStyle>
          <a:p>
            <a:fld id="{23E9B8FB-2ABD-42C9-A6DA-A6789EAF441D}" type="datetimeFigureOut">
              <a:rPr lang="tr-TR"/>
              <a:pPr/>
              <a:t>19.09.2017</a:t>
            </a:fld>
            <a:endParaRPr lang="tr-T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tr-T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tr-TR" sz="1200"/>
            </a:lvl1pPr>
            <a:extLst/>
          </a:lstStyle>
          <a:p>
            <a:endParaRPr lang="tr-T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tr-TR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23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0922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7362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3075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873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163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8764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5998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765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1159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125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8551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r-TR" smtClean="0"/>
              <a:pPr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643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üm Kapa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tr-TR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tr-TR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tr-TR"/>
              <a:t>Fotoğraf albümü başlığı eklemek için tıklatın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19.09.2017</a:t>
            </a:fld>
            <a:endParaRPr kumimoji="0" lang="tr-TR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chemeClr val="bg1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tr-TR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tr-TR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tr-TR"/>
              <a:t>Tarihi ve ayrıntıları eklemek için tıklatın</a:t>
            </a:r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Öğe, Yatay, Açıklama Yazıl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tr-TR" sz="2000" i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19.09.2017</a:t>
            </a:fld>
            <a:endParaRPr kumimoji="0" lang="tr-T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Öğe, Karış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19.09.2017</a:t>
            </a:fld>
            <a:endParaRPr kumimoji="0" lang="tr-T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Öğe, Dikey, Açıklama Yazıları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tr-TR" sz="16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r-TR" sz="16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tr-TR" sz="16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tr-TR" sz="16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19.09.2017</a:t>
            </a:fld>
            <a:endParaRPr kumimoji="0" lang="tr-T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Öğe, Yatay, Açıklama Yazıları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r-TR" sz="16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r-TR" sz="16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r-TR" sz="16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r-TR" sz="16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19.09.2017</a:t>
            </a:fld>
            <a:endParaRPr kumimoji="0" lang="tr-T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Öğe, Dikey, Büyük Açıklama Yazıl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r-TR" sz="28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19.09.2017</a:t>
            </a:fld>
            <a:endParaRPr kumimoji="0" lang="tr-T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Öğe: 1 Dikey, 3 Yat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19.09.2017</a:t>
            </a:fld>
            <a:endParaRPr kumimoji="0" lang="tr-T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Öğe: 3 Yatay, 2 Di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19.09.2017</a:t>
            </a:fld>
            <a:endParaRPr kumimoji="0" lang="tr-T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Öğe: 2 Yatay, 3 Di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19.09.2017</a:t>
            </a:fld>
            <a:endParaRPr kumimoji="0" lang="tr-TR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e, Açıklama Yazıl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tr-T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tr-TR" sz="2000" i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19.09.2017</a:t>
            </a:fld>
            <a:endParaRPr kumimoji="0" lang="tr-T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Öğe, Kare, Açıklama Yazıl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tr-TR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tr-T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tr-TR" sz="2000" i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tr-TR" sz="2000" i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19.09.2017</a:t>
            </a:fld>
            <a:endParaRPr kumimoji="0" lang="tr-T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tay, Açıklama Yazıl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tr-TR" sz="2400" i="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19.09.2017</a:t>
            </a:fld>
            <a:endParaRPr kumimoji="0" lang="tr-T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k, Açıklama Yazıl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tr-T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tr-TR" sz="2000" i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19.09.2017</a:t>
            </a:fld>
            <a:endParaRPr kumimoji="0" lang="tr-T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tr-TR"/>
              <a:pPr/>
              <a:t>19.09.2017</a:t>
            </a:fld>
            <a:endParaRPr kumimoji="0"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tr-TR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tr-TR"/>
              <a:pPr/>
              <a:t>19.09.2017</a:t>
            </a:fld>
            <a:endParaRPr kumimoji="0"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tr-TR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key, Açıklama Yazıl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tr-TR" sz="2000" i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19.09.2017</a:t>
            </a:fld>
            <a:endParaRPr kumimoji="0" lang="tr-T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tay, Tam Ek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tr-TR" i="0"/>
              <a:t>Tam sayfa resim eklemek için simgeyi tıklatın</a:t>
            </a:r>
            <a:endParaRPr kumimoji="0" lang="tr-TR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19.09.2017</a:t>
            </a:fld>
            <a:endParaRPr kumimoji="0" lang="tr-T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üm Bölüm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tr-TR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tr-TR"/>
              <a:t>Alt başlık eklemek için tıklatın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tr-TR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tr-TR"/>
              <a:t>Bölüm başlığı eklemek için tıklatın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19.09.2017</a:t>
            </a:fld>
            <a:endParaRPr kumimoji="0" lang="tr-TR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Öğe, Dikey, Açıklama Yazıl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r-TR" sz="18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r-TR" sz="18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19.09.2017</a:t>
            </a:fld>
            <a:endParaRPr kumimoji="0" lang="tr-T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Öğe, Yatay, Açıklama Yazıl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r-TR" sz="18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r-TR" sz="18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19.09.2017</a:t>
            </a:fld>
            <a:endParaRPr kumimoji="0" lang="tr-T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Öğe, Karışık, Açıklama Yazıl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r-TR" sz="2000" i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19.09.2017</a:t>
            </a:fld>
            <a:endParaRPr kumimoji="0" lang="tr-T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Öğe, Dikey, Açıklama Yazıları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r-T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tr-TR" sz="20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tr-TR" sz="20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tr-TR" sz="2000" baseline="0"/>
            </a:lvl1pPr>
            <a:extLst/>
          </a:lstStyle>
          <a:p>
            <a:pPr lvl="0"/>
            <a:r>
              <a:rPr kumimoji="0" lang="tr-TR"/>
              <a:t>Başlık eklemek için tıklatın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19.09.2017</a:t>
            </a:fld>
            <a:endParaRPr kumimoji="0" lang="tr-T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  <p:transition spd="slow"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tr-TR" smtClean="0"/>
              <a:t>Asıl başlık stili için tıklatın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tr-TR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tr-TR">
                <a:solidFill>
                  <a:schemeClr val="bg1"/>
                </a:solidFill>
              </a:rPr>
              <a:pPr algn="r"/>
              <a:t>19.09.2017</a:t>
            </a:fld>
            <a:endParaRPr kumimoji="0" lang="tr-TR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tr-TR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tr-TR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tr-TR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tr-TR">
                <a:solidFill>
                  <a:schemeClr val="bg1"/>
                </a:solidFill>
              </a:rPr>
              <a:pPr/>
              <a:t>‹#›</a:t>
            </a:fld>
            <a:endParaRPr kumimoji="0" lang="tr-TR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slow" advClick="0" advTm="15000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tr-TR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tr-TR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tr-TR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tr-TR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tr-TR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tr-TR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.jpe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3315" y="5282208"/>
            <a:ext cx="8672946" cy="157579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/>
              <a:t>HALKLA İLİŞKİLER VE BASIN</a:t>
            </a:r>
            <a:r>
              <a:rPr lang="tr-TR" sz="3600" b="1" dirty="0" smtClean="0"/>
              <a:t> TANITIM SUNUMU 2017</a:t>
            </a:r>
            <a:endParaRPr sz="3600" b="1" dirty="0" smtClean="0"/>
          </a:p>
          <a:p>
            <a:pPr algn="ctr"/>
            <a:r>
              <a:rPr sz="3600" b="1" dirty="0" smtClean="0"/>
              <a:t>CEVRİYE Y.GÜNEŞTUTAR</a:t>
            </a:r>
            <a:r>
              <a:rPr lang="en-GB" sz="3600" b="1" dirty="0" smtClean="0"/>
              <a:t> </a:t>
            </a:r>
            <a:r>
              <a:rPr lang="tr-TR" sz="3600" dirty="0" smtClean="0"/>
              <a:t>  </a:t>
            </a:r>
            <a:endParaRPr lang="tr-TR" sz="3600" dirty="0"/>
          </a:p>
        </p:txBody>
      </p:sp>
      <p:pic>
        <p:nvPicPr>
          <p:cNvPr id="11" name="İçerik Yer Tutucusu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311933" cy="1296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50" name="AutoShape 2" descr="data:image/jpeg;base64,/9j/4AAQSkZJRgABAQAAAQABAAD/2wCEAAkGBhMSERQUEhQVFRQUFBcWFRcWGBQVFBYUFxYVGBYXFxcXHSYfFxojGhUUHy8gIycpLCwsFR4xNTAqNSYrLCkBCQoKDgwOGg8PGi0kHyQsLCksKSwpKSwsLCwpLCwpLCwsKSwpLCwpKSwpLCwpLCwsLCwsLCkpKSksLCwsKSwsKf/AABEIALcBFAMBIgACEQEDEQH/xAAcAAAABwEBAAAAAAAAAAAAAAAAAQIDBAUGBwj/xABHEAABAwIDBAYIAwQJBAIDAAABAAIRAyEEEjEFQVFhBhMicYGRBzJSkqGxwdFCU/AUFWLhIyQzQ4KistLxF3KTwhZ0JVRj/8QAGgEAAgMBAQAAAAAAAAAAAAAAAAMBAgQFBv/EACkRAAICAgIBBAICAgMAAAAAAAABAhEDIRIxBBMiQVFxgaHRMmEzscH/2gAMAwEAAhEDEQA/AOIoJLUpAAQQQQAEcokYCADRIIIACNBBABBAI0EABGiRhAAhABLARhqAEhqGVPCmkliAGyEmE4QklACSESUUkoAJGiRoAJBBAIAACJGggAsqCEowEAEgjIRIABCKEaCAAggggAgEaCCAAggpmD2RVqxkYY9o2b5lAEOEpTsZsGvSEvpuj2m9pvfLdPFQAgAI0EEAEjQRoAJGUEEABKARIwEAKAT1NgTTQn6TUAS6GDzBRcYQx2WJ4960WxmZhG8ceCoekmDfSxL2vdTceyQ6mczC0tBAB4iQCNxBQVTIRqhIL0lCEFgZkESVCACRJUIigAkAjCCACQCOEEAEgjRFAAQKsMBsGvWvTpuLfaPZb5nXwVnU6C1w2c1Mu3tkj/MRdQ5JE0zNoKVjNl1aX9pTc3nqPMWUVSQBBGggA20idyfbg+J/XenM5nUR+tyscHTGjtIMk8OfAKrdAM4PCjMIaSdREkrf9H9hVXCXNgRvgmeYGirsBVY2LNA5cFrMFtZgaMozHuyhJWS2WcVQk7Oe3VvldQMb0bw9b+0pNJ9oDK/3m3Vu7ajzeAB3W804zaAPrNHgmLIJ4fTMLj/Rg03oVSDubUEjuzC48iqv/pnjONH3z/tXVGQbt0VpsuiDIJImOH1CYQpPo4yPRfjONH33f7Utvoqxh/HQ96p/sXdxgI/E74fZLbhRxd5qLJ5M4ZT9EeLOtSgO41D/AOqlM9DeJOtal4NqH6Lt7cMOLveKcFBvP3nfdRZNs4TtD0RV6VJ9TrmOyCYyPE3G/cqTCdDaj5mrTYGiSXTF16K2jhWupuF4i4kmWwQ7XkSe8Bc52Rgurq1WuE5HR32d9wlSm1JIaloxrfRvV/Op+677o/8Ap/Ubd2IptmALOHakRF9ZC6IGJdNgvInskeaj1GQYvDdDK7R/btJ0nKeITGL6BZndus0FxtIMk7wL/JbzIltaLyJkR3XB+ir6sieCObu9Fz/z2j/A7/ckf9NXDs/tDAXRAymSAdwzdy6RkR5RBEXMX7ifuo9WRfijmp9Fz/z2+4fumqvo4cJ/rFMuDS7LlMwOUyullqbxDBkNr3M/4SIQssg4o5hsLoFUxNYUxUDZBJORzogWtI1Wjd6EK3/7A/8AC/8A3La+jrY+VvWOF33/AMA0HiQPddxW56tvD4lWllaeiIRtbOGu9Clcf37f/G8fVMv9DWIH98z3Ki7qaLT/AMn7pt+Gbz94/dU9aQz00cId6IcQP72n7tT7JB9EuIn+1peVT7Lu5wTTx9533TGKwzGtNyTFu0T9VHrsn0kcXwXorvNatIG6m2CfF0x5LQYPolhqF2Umk+07tunkXaeC1D8K72XeRUV+NDbBozDUnj3Ks8zSCOOyIMG52g87JZ6PmLug91k3UxlR5sfKwQ/fNRtnXjjr5hI9VjeCK3GbHqN3Zhy+2qzmO6PUX+tTAPFvYPjGq27dsMdrLfiPghXYx4kw4fremxyspLGcuq9EGz2XujmAfigtZjsLDyGgxu1KC0c39ieJz2hSGouPCfCVMp3AsZB8Ad41UPD6AGwndY6K2wlA232t3fW6ezO2S8Ha5sN4sNOa0mBqCAQ4EcjIKxuIxJLuyRz7JBm/H7K72AHOhhkEaaz8EtxJTpGwZjuxljdE/reksKXQ2M8C58h/NKdhHt3SOWvl/wAqGmybJ2y9oupmNWnUcOYV3R2ix5iCOB1+SzVMKx2f63gUK+gf2XvWnj80M5mZ+aiSZt8pSof+gfumUhdslgnj80WGxXag8DHDmm2Hiqk4ohztdTEazO5VnotF2aB+0WDVw+azuLoNzuLbzF+I3fCB4IMaTc6/Ad3PmlEJDdjCPlUhrGZb+tB3nXcfpHNKYQBcA3G4Gwmb+SVmbawgGSIF7k+t5CIVgE9XT7N9xza3MWIvxnhuRtbTnlnO9127h9fBOGo2HQNdLC1vv80HVBJIAuCNND8foqtlkNBjIEm8idbibjyj4ontZNtJbvcNxzSbxdO0qgAIjWZsLiIAndGv6lK61sgxppZo/CBG+b3v5KLLEOq0SY03Jt1ObcVOD28LZpAjdvBvfh4JiFRv6LIucFiqdJgGYCw8BYAHd/MlSamLBaYM7vFZ4hJZWLJANjuO48jvGqqpWy1a0aGlXkTvvKTUqqDs9/YPefolPDibEeRn5q0kEWyR18b0VbGtY3NEncNB3kqE9jxrbw/mmsW6WHw+aU19DE38iNobcc5sNGWdTMmOXBUL3KRUcmHUXOs0d50AS0i7ZH/aC0yDdRa2ILiSTcqxfsoD1nx7rR/mUepsYH1XyeAcw/CJV6RXZXGol09q5W5Ym+spGKwb2a346g+RUCqVPGiLH2bazCcpFyPEEj6IKqoVAC8cHn4hp+qC0cUKcjPYIE3zb03ise67QbEn4braqPTqxeSD5+SkMwxcDIMneBpoY5LYZaF7LcSYaTeZ3wLXv5d61exi4PM2gRaxHed9lQYLBQ6M4FtBY8brT7PqZfZeQZNjB4A30hIyukXx05F5RptGWc2jiIO/+ZVrsyqXZpmABqZ4qi/aoDZj1Z/FeSbC/irrYb5pvPOPIfzScbfqVfwasiXp3XyG0Kfs8XPd9VDa1T8ALnwT49mKXRNOnj9FV7KxL3VGhzibE62VnXdDCeTj5Aqo2Bis9TuadwHDgETfvirGY17JOjQBUDjLj3O+RWgWeZqe77q2QTj+SYFKoUmZZc0HtR8lECltMUieaV1bGD/7JT9geQSThqY/APdCisxJP1Tr323/ABWSHlOTpjnjpWPGnS9ke5/JBtKl7Dfc/kkgg6/VLq1mhobAkuBJvMaW4BWjn5OgcKQl7KIjsD3P5I+rpewPdH1Qcxv6lNPb2mjcZVI57ZLjQtzaQ/ux7rUVJtImAweLW804MKCo+Np9WWkb5+SmGXlJIGqVkGtVAJ71Dr4m/iPr91GxGI7R7z81ExGI+bf9QTOOw5Gs2Y7snv8AonsVWyNLoDo3OEi9p8JnwVTsvFRPgpmPxI6p0HQT8Qr5EEGFRA7JztcXCSBPYsbHn3I8SOw7uKrNn4sl9zOh+MfVWOIqgB07xHmEhbSGlQ9Lw4kPHEfRNucITuCcMx7lS9jK0FT2W57ZEHszoDulTdnbEbUpNdmMPE6Uz82krK7X6c0cJUFFtI1C1resd19SnDiLgNEjSFqujVOnVwlOrmqQ6R2alQNF7eqYFjyVJRlGNspeyk2ph8udhJOUuaCbmIBCzLytVtlrW1nta7MOy4drMbggyTc3BWUetEdxRVmf2xiHMqdkG4BtxuPogp+LwwcZ5R8SgnqaoW0zJ0latqghoiCZOWbRxuq2lQn9X8FabPpFoJM5dIIFzzPdC1mWRJ2Xgh6wlpOjYkd8HzsVq9k0Kb4uXRzjluVNSwwIBu4EQAZGotIMkCwur3BFrB2o+APmlzKxlsuv/jeFeZLqum6rWA8ADCssHg6VGkWUy6CZ7TnvMmPxPk7lVUtq0/0QpLNq0+I82pPuvo0tqqslgKXgzE94Vc3aLOI8wp2AxDXB0EGDeDMWCbjTvYjI9E6thRUZDiQN+VxYdCIkbrpnZ2w6VF2ZhdMEdqo9wjuJhPCoE42oE7im7Fcn0OvNj3FZ+nr4D5hXdWqA033H5LODFjrC3g1h8HOI/wDVJyvaQzGtMsgU/XrhlAvdo2XHuAJPyUE4nkk7UxBOFc1ti4OaCToS10FL+H+C9i2/spp1nvfDHgPNw9zhu7OaRYARCfwtFzKTTUa5ueHtBOaGO9W9oP8ADeARdctwW23MxBcRJBIAIaQHA2JE3AMmOMXXTnbSfVFBjhAc5tMAkktbBFydT2VzJJ4mv9/6RpUW+yayTofgEdas/KG55GcWgWcJ/UKqZ0lp0bvpgge0SB8Cm9qYutihTrU5p0nHqmMDi6buBdNt7SB4qsMjVN/9L+iZRT0iYceZIDiY/hCMYwy29weAt4Ss5hqz2vqNJvA7VgLgGb+CTjcQWhrqbgSXta4TYTvB3aKsZzuv/F/QJKjoGzml5jOQeTGH5lNdK9nupspudUzS8tjK1sdkn8Pcq7o/to5GvEZh63Ijj8/FUnSvp26rEAZetsASQQGEB/KeAV/GnUvcv4DItaK/E1e0e8/NRK9Wx8PgQq6vtolx7I1nUqPX2qSHS38J3roclYvizZUK0BPOqh7S1xsbEXHxCrHYodWx3tAGO8JobSaP+QmNWrRCdMtsPs6k1wc2xH8VX73UvG1uyTrp9FRM2w0bviEuptthaWwbgjcszjKzQpKhYqy0IUcTlMlVjMW8Ds0nPHEB0fAJFXGVvyH+6/7LPOMuTobGSrZYYnGUzPYEnflaoD8RT3sEcIbChVcRW/JcPB32USpXq/lkeBTIxn9lZOP0T3Y5o9VgHcAPkob64J7yfiVDfUqeyfIpAqP9k+RT1FiW0SSUaiy/2T5FGrcQsosKQTpy105rSYLDQwlpJgGNOdxZUOz8NdpHfxWpwlOB9FplIycbI+Hw4NUXDd0ag6cdbfNbjYJpU9ajBI0kfL4pWwNiiqWWEktaP+4g624Bbij0WdTbJyQ0TY7h3tSckpNaQ3DjSlbZVUNoUPzWebfupVPEUXWbUaTwBB+qucLs2QDlsQCPV0KibUwwAEDedwWFzlHbs3JRlpFfUcz2v15qNTFN7jIa6LAkA9+qRiGQouAd2j3u+y2+PNy7MeeKi1RPOEp+wz3W/ZGMJS/LZ7rfsmW0g54Y1kudoBrvP0Kdr4Q0zD2FpiYNrfoLYjIwxhqX5bPcb9lWYzo9keKomXsDSPww14IIG71ip1F8uA5haR+Dz1cp0FJv+q65/l5HCUUjRgScXZiHUFWdLmv/AGYMYcpztJc4uY0Nv+McbCOa6hU6Ls1krI9McNkpGkcuR5ABO62aCPO6tDI74z1omUV2jmP/AMZrntB1CTfM1z3SeMhqeOzcZbNi4i4vWMEbxbW581Z7JwfVMILSbk6TyHhClF/8J8kxKD7RDlL7M9tHYeKpNaa+ILWOMNLmvIcYze1wE6bkhlDFZGhuOdkBlrQajWtMm4GaxufMq46T4x+JpMpuEBjw4GORbx4FQsI8MAaG2GilxjekQpOuys/dFZgMYkNB1y5hPeAbosRsbEsDTUrFocezmm5iRYEq/wCuadQmNsTiBTa4dlhkRMuMRHcrVGrohN2VFPB4gDs4m3J1Ro8k2cBUDmy9pvoMxJ+HNWgpuFhTdA07JTmEYC4DLDnENkgiAfBK9nyMtkfEbLIAJIk/hElwjedw80dHYpfYi0GTpA333WXTuj/QOnVZmqOJzRpFoJ3qftTopTo03ZdBTfrHslcrLmcblG+N1ZrhXT7MXtnZH7OxgaIa23wsZOuiqRiGjUgeLfutf0xpzg6DpnsUz8B91hBr4fVbcGRzx2xUlUtFzhcZT3vaP8Tfur3Zzmvu14dGsFpg+az/AFPV0jUIMAA7ovp81f7KOYA8QD53XM8rLUeUTfhjumHhm02lzZktcRv7/ZR4l1ON/wAf9qbwtCcRiBwc0+bZT+JwsR3hczJmfPs1xha6Mxi9p09zK3/jq/ViqMTtBvs1Pcf9lqNrvDHjMWhpB9YkGQRpHeqPFUwXAWhwJBk7u+F1cE00nRjy6dFFVxw9l/ulR3Y8Tdrh3iFd1tmjKXTIESNNSBx5rPbWblcOTnD7fJdPFKMtIxSVbH/3hyKCqTVQT+BSyds8jO6NAAB/mKvKNwsxs2pJcTx+gWmwRktHMfMK2TUheNaN/wBH8fSoOpvrODKYqkl26Q2G+boHitNiOlra9UtoVWOpEAWy3n1tbrD9XTexjKoa5sl0ESLEQY5FTKFI0KjQ6hTosFSrUDxkkk04ixtIcD3yqu3ik0Tr1FFlnTxeMAEYgtEw0Z8PEXgAnkFrdo0+y3jBnvsuUDFsqVadOpnLOtblygENOcXNtNRfcV1nabtO76rleVOaj7v0acUYqa4maxrVVbNdc/4v9Ss9oPVPsmpr3fVbfCdwbKeYvei72JiGtxlMvcGgB1zYXa8fVSulmOY+s0scHAUwJBkTmco3RV4OOHKm4/L7oummJBxHZIIFNosZEy+V010c+XyVtGt2m94V/U20GVi7/wDnTHjMrImtvUXFbQl7u9o8gsHl4+c1+B3jyqL/ACbE9L3da4z2S3KGzYRvHNUnSDage+m9xAAdmMmAAGO1O5UFfGkJplbrqlNkkSTpM+q7glOCim39Dk70bPAYsva4OqZadJrnOcBMFuo0kql27j2uaMj87OtaJgtnwIneio4ZmHs55MiC1xc6Z5ElVHSjFNFJoYOy59zECY0XOxOPNVY6XTNLSqNa7KDSDnCIBYCQdypOkuHFNmGcGthz2zAaCbAkHLqO9R+iGBFSvlNwxhe3d2g9t+65Q6XYR7H4Fwnq6nVMJmQKmYHst3HLJmNw7loxP3pWVmqXRZF4Di4BrQ3LfKGwbmbjlMqt2rtSKlN8g/0kueCCSYk6b1oNrYYNxLqTnOeTTb2nZcx/tJktAGnALKbcwrWGiGiGmtBFyLtPHklY9y7ZZ9GowGPNQBzKhLToQbc030q2b1dDrMzHHPTcQ3VpL4h2+YI+KY2RhRRpuLiAHPLmyQNQLX4kE+Kptt7Vpvw5FN+btyR6pZ/SAkFsRq43m8zdKxx9+totLosm9NKlOiWMcQXNIkWIkm44FSqPTR9SkGPOaGFsm5PYIk81zmti7hKpY+CL7/oU6XiRa/dkrJ8nQ9tbRFTAUeVNg8iFlW6juP0SW7RzYMCdG/Jyh4fGglvj9Fqwx4wa/IuW5I1WNfmwLhDrUh+FwbaPxRB0Vr0bM0qZ/gb8lXYnpDhv3c6l1jTVNMty7w4Hfw0+KldDqs4ekf4PqVyfNTWD9m3x/wDk/Ra4Kl/XK44spO+BCnYzD2UTBO//ACDhxwzT5Pj6q2xwELhZX7o/hG2MqfEy+2GHO0tYXnK/TL2bNOY5iLdmLSe0FkX493WU3PbIDnNhsCZERc6yFoemGLDKbXl2UAiTJFi0iDHEwsNV2tRFakc0tzBr4Ew0ubLjOsCT4L0vgQcsKZzvKfHIXWO29Syvpim5riCLlkSDvgrLdIHdr/E0+bR903jsaOuJBDhe4MtLpMOEboJUXamJziR7LfNp/kurjw8ZJoxc200RS9BM5kFtoTZJwFSPM/Oy0OzcYA4TuMrKYetCn0NowVWceREZUzomHxVF93Mk84P1V7s5mEMZqLT3tH3XM8Bt0TB8DuK0GytvNnLIndJXMz48lOmb8WSDe0dTweAwMD+gZMz6ql7T2gHOtwi/isJgelDAxrsw1gie/wCyVtbpEWOp1AQ6i8BpuAWPJ7LuLmmYPCAeK4jxZ3Km7RsjHFF8kW20MRY+KqNlVrHuH1UXH9IaUOHWNmDv5Ks2dt6kWwHCbW00716Lw4NQZzPLmnNF3iSCZkg6Wc4fIpljg0ED4mVWt2zTcC4OBA1TdDagfI0LSQRN7b+YK6COfLey0q4jsn9bwqk4ntH/ALh/pR4vHtDCS4CIm/NUb9pBpIcQO0IuDIjlolZNy/QzH/iWuIxk25pp+0Th3sqQHFpnLJEyCNY5rO1trjrGnKbd0+Ck7QxBfoDcjdPPcs2SLbp9GmHRY0NvurYlzm0wXubx3CN2ggBWO3MW99NueBL2gNB0AJg6WP8AJZvZDjSqF7muMsc2wMy4QNyeZiSQARUc4PaR2dWjUSdCkzxrkuPwWW+zoHQFn9YfwFItnsnR7OCX6QD/AFfZn/2aP+j+Sy3R7pTSwjiRSruJBEy0G7gTu0sEnpF0xGJp4ZjadUdRUa8lxBBytjsgCx70mGKSmn8DG1R0ba1OcXUIALsrAJ1uXix3LI9NMQ5lTDhoZmZWae17cHKHZfw8fBMu9I7TVNTqaxktMHLPZcTEjvhVW1+lArVm1W0qjSKrXmQHWADSBbWBZUhhlGSbQNqi86X4/NhgB1ZkgOB7Uy0jsiDvO+Fi8NVNOk+nLRnLCQZLzlc2wO6+48wrfEbfpvmaWI7UzZguVm8S09aXMbUDTucCXRbWBxWnBDjFxar5KS27JeLwcNDmunQREG+/VV73kETx/Win1do5KZtPjHLmqR+JzEWvO7RaMUW1sibov9n4j+rEcA75lRKTnBwIKawlXLSLC5suzBsHWZP1UYV3MMOEcjZQoO3RZSXyavZrqTj2mMJ3y0H5rc7HLQ0BkADQAQB3ALluC2g3eYK0+y9uBv4wR3j5rkeZ48pdG/BkSNrRqRtBh9rDOHk+fqrnaVfslc06O9KWvxFBpDh1LatN2aScturJMbwOe691q9odJaQFiT4H7Lj+R4c45Ixr4NmKUZe8h7RxlrjRY3bO2gJACkbb26XTEgcwR9Fj8ZjASbyu34XiNbkY/Iyr4CxOOJ3KE+tMpupVlNyu9GCRyZSbF5kEiUSuVHm4F0SAfBT9h9HKuKxFOhThr6ji1pqEsYCGudcwTo07kugzcZGb58VPpAxeLDfJkDWUqWShfM0XSj0VVtn4I4ivUouLcgLWF2Ylz2thstGaJmbGypNjvwRY5tRlU1oOQCS1wFyA4OlpgEi26N6rcZUfWp03ESQ03Jc6JM2k6pzBYUNLS5ons6y0g3m/A2vvuqzipabr8Flk47Q3ia9POQwvc0OOXtHT6jXcjqbRqGZeSDLcpjSBbRLqbIcDmYGkAAk3ZEtM5RN2jTjfRO1sGXf3YIbb1i25kmB+tynjElZXWmVriXbyEjqIM3g/NXLcHTsDTfJ4PPHS6PGbCAax4BGYgFpcc4kkCw1gCT8JVlSFuX2V+BaQ6Ghzs5DQN7s1ojv3jgrtuzG0CMx9Vo7IPrOgEucTBJknkPBdZ2V6NsK3C0ZaadVolxJkufIzBxnQmIjksv0v2FTp1W1G0mjrMwaC8/0dQtaKbi0O9RoJe61oF7rPLLuirnxezFVWuqAvc05AY0OUHWDulRn4gDRdJ6Vta+i2lnaHtDnEuE06mb1iHh0g5oIkXjy5ZVZ2+rNnEgDWJMRz3hRjlzL48qkVjnXHn4cVKq7SqNd2HubppF/NLcIaIvlAaJuYBdI7iXH9BRRhZuVpdPsamyU3bdf82p/kSv33iPzanlTUMYMJYwjeHxKrxh9Itsk/vzEfm1PKn9kh22a/5j/Kmm/2RnD4lJ/Y2c/h9kVD6/gNjv74r/m1P8iL971/zanmxNjBs5/BKOGZ7PzRUfr+A2B21K35tT3mhNO2lV/Nf7wSzhm8ERwjVNR+v4DYTsTNMgmSNbyfFMYV8OH63J12FA8dUmnRaDPDxVtUQ2S3VATz+Kk4Y5uw/KW8XmA3nOoHNT9rYmj+yYalRaA/+1qusC4hpptJtqf6Sb7ha8q49HuwHGvTfWpAh8dX1jM7Xg5w5wEwWtLSJvEm29Zsk4xg5Mnk/gl7H9FlLF0uswtcuHqltQBpL9/Vvsw5RJy3Nrwq7pF6OcVgcxzZ2tmHMa/KYuBIsCRNj7J5LveAwU0actDntDbuEOO/dp3cjxU7E4JtSGvuLWi2YEEOBOhBH6KRDJOSuyE6PKGC2vUpVTUntObluByP2Vzgek7iSarHVGBrpFMhrpixLiCA0b7LpXpK9HNN5bWw7WsqBxa8NaCaheWw94F3RpbSUz0F9GeGrYZj/wBpJeWOZVpgMlr5cHAg9oCdxAPNMahkf+Kcl8DYZpR1dI47jsU55MknvKr3tK3HpM6FU8BiKbKNUVOsY5zmtaB1ZBAAgOMTJN+CxlahoZ107lriklSFybkyPkKSWlO9SeKLq+aYUGspQSy1BBBOp4mOMc/iE5+2WMRMH+ShghG1wlUcUVotMBVDWiTECw/XJWdCmHHMNdBvtugFZzrB9u9OtxRboSlyg3tFXE1bMOX2i8tOm5sRfkQLfdXVHY1R7Jaw5TAJAJaXSR634dQPEBc/p7YeLhx5foqS/pfiS3L1rgLwBpfiFThIS8UvgG1OkNalVq0yymDTe5hlrp7LiOOq6di+jLcBkxFaqP6NrKvZBcQC5ga3L/EXRO7iuNV62Z7nvJc57i5xOrnOJLie8kqViNr1KhJfUc4kZSSSbRAHcNybOFqkMljtaO8Y/wBINHK4uPYBaBG90mGyBxF+EHQrIYnpqxxknO6o5uVrnEhuWxzAnsAyOZiSuYVca5xJJJnnwEfIAJvrYul+ghfoX2zc7U6WzUPakOIzQeyQ3McoGgBMeXNZ/H7RpPe54bBJtFjMyD3gQLKkNRJElXjiUehkcSRKZVJdbfc951Tj6t7frvUVr4sE410JjQ9aH5QDoTQcjzqtFh3MjlM50M6KCx5AtTMo5KKCx3q0ksKTmRFw4qCRJva8oUwBrlP/AHTl8QEDS/iTZJ0P/KsVZaYPC6nrGtJmzQLSP4hpE25ro3RvpLhsOKYLZFOepYT1j6b3Q6o9riM0Zs0A7ybmAuS065B5fqymYevm0sQNZ0AWbNic1t6K3R3rbXT0OoM6p3Vue9ocCYqinIzGNOV7a344zpn6U8Z+0u/Y8Q6nRawAjq6RBeCc852uM6DWDlWFoYqqHtLptMa6b/opdN+ZxcYAc4SI9XQT3mJ/UpGODxduws6bS20K1GgMbiXVXOZVFapTDaeQuc0MDWtaDPqzPArDdJ8VTp5+xmmoZcC5hLpJIGXT1dOBKhsxROVwfcCd4EaTHdA8uCqekOLJBb2gHEOy6jMCZLTu1Pml4sTeS2W5GnxG1GV2Vny1r6lFjSWgZmUgGgtBOonUcgss/Z+em6oXAZG+qOIIJmeId8FNwFdrGtdAfLGTpbSbaTb5o6+NDqb/AGZcMtgIDWtDQfdmeadji8baiRZnKgAjW4v33mEgqdiqOmh1Mj1YmdFFY20WvbgFuiyexgo0MqCuQNBKBQQQQHKEoIIAMORhBBABBqMkIIIAMuSUEEABrUoo0EEhtCWCggoAAKUAggoAASgggoLBhLCCCgELATrGBBBLkyw7+ytO4InbKaQYsfFBBJc2hnFMiYrZT2axA57kjDVmsuP8QP60QQWiLclsVKKRcYTaYcAI0Si0HTfc877/AAEIILLNKL0KUn0RT2TInsQOUHceI3Jh1XOQTbsyY4iQggnR6sgkvo5ZkwdTvEAE/fzKaqU4c0/hFiNbCJPeYQQVE2CFtpNzTJO7gLaiBpIjTgmjSYWaX1P68kEFNsZEYFJp3/CUEEE2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2" name="AutoShape 4" descr="data:image/jpeg;base64,/9j/4AAQSkZJRgABAQAAAQABAAD/2wCEAAkGBhMSERQUEhQVFRQUFBcWFRcWGBQVFBYUFxYVGBYXFxcXHSYfFxojGhUUHy8gIycpLCwsFR4xNTAqNSYrLCkBCQoKDgwOGg8PGi0kHyQsLCksKSwpKSwsLCwpLCwpLCwsKSwpLCwpKSwpLCwpLCwsLCwsLCkpKSksLCwsKSwsKf/AABEIALcBFAMBIgACEQEDEQH/xAAcAAAABwEBAAAAAAAAAAAAAAAAAQIDBAUGBwj/xABHEAABAwIDBAYIAwQJBAIDAAABAAIRAyEEEjEFQVFhBhMicYGRBzJSkqGxwdFCU/AUFWLhIyQzQ4KistLxF3KTwhZ0JVRj/8QAGgEAAgMBAQAAAAAAAAAAAAAAAAMBAgQFBv/EACkRAAICAgIBBAICAgMAAAAAAAABAhEDIRIxBBMiQVFxgaHRMmEzscH/2gAMAwEAAhEDEQA/AOIoJLUpAAQQQQAEcokYCADRIIIACNBBABBAI0EABGiRhAAhABLARhqAEhqGVPCmkliAGyEmE4QklACSESUUkoAJGiRoAJBBAIAACJGggAsqCEowEAEgjIRIABCKEaCAAggggAgEaCCAAggpmD2RVqxkYY9o2b5lAEOEpTsZsGvSEvpuj2m9pvfLdPFQAgAI0EEAEjQRoAJGUEEABKARIwEAKAT1NgTTQn6TUAS6GDzBRcYQx2WJ4960WxmZhG8ceCoekmDfSxL2vdTceyQ6mczC0tBAB4iQCNxBQVTIRqhIL0lCEFgZkESVCACRJUIigAkAjCCACQCOEEAEgjRFAAQKsMBsGvWvTpuLfaPZb5nXwVnU6C1w2c1Mu3tkj/MRdQ5JE0zNoKVjNl1aX9pTc3nqPMWUVSQBBGggA20idyfbg+J/XenM5nUR+tyscHTGjtIMk8OfAKrdAM4PCjMIaSdREkrf9H9hVXCXNgRvgmeYGirsBVY2LNA5cFrMFtZgaMozHuyhJWS2WcVQk7Oe3VvldQMb0bw9b+0pNJ9oDK/3m3Vu7ajzeAB3W804zaAPrNHgmLIJ4fTMLj/Rg03oVSDubUEjuzC48iqv/pnjONH3z/tXVGQbt0VpsuiDIJImOH1CYQpPo4yPRfjONH33f7Utvoqxh/HQ96p/sXdxgI/E74fZLbhRxd5qLJ5M4ZT9EeLOtSgO41D/AOqlM9DeJOtal4NqH6Lt7cMOLveKcFBvP3nfdRZNs4TtD0RV6VJ9TrmOyCYyPE3G/cqTCdDaj5mrTYGiSXTF16K2jhWupuF4i4kmWwQ7XkSe8Bc52Rgurq1WuE5HR32d9wlSm1JIaloxrfRvV/Op+677o/8Ap/Ubd2IptmALOHakRF9ZC6IGJdNgvInskeaj1GQYvDdDK7R/btJ0nKeITGL6BZndus0FxtIMk7wL/JbzIltaLyJkR3XB+ir6sieCObu9Fz/z2j/A7/ckf9NXDs/tDAXRAymSAdwzdy6RkR5RBEXMX7ifuo9WRfijmp9Fz/z2+4fumqvo4cJ/rFMuDS7LlMwOUyullqbxDBkNr3M/4SIQssg4o5hsLoFUxNYUxUDZBJORzogWtI1Wjd6EK3/7A/8AC/8A3La+jrY+VvWOF33/AMA0HiQPddxW56tvD4lWllaeiIRtbOGu9Clcf37f/G8fVMv9DWIH98z3Ki7qaLT/AMn7pt+Gbz94/dU9aQz00cId6IcQP72n7tT7JB9EuIn+1peVT7Lu5wTTx9533TGKwzGtNyTFu0T9VHrsn0kcXwXorvNatIG6m2CfF0x5LQYPolhqF2Umk+07tunkXaeC1D8K72XeRUV+NDbBozDUnj3Ks8zSCOOyIMG52g87JZ6PmLug91k3UxlR5sfKwQ/fNRtnXjjr5hI9VjeCK3GbHqN3Zhy+2qzmO6PUX+tTAPFvYPjGq27dsMdrLfiPghXYx4kw4fremxyspLGcuq9EGz2XujmAfigtZjsLDyGgxu1KC0c39ieJz2hSGouPCfCVMp3AsZB8Ad41UPD6AGwndY6K2wlA232t3fW6ezO2S8Ha5sN4sNOa0mBqCAQ4EcjIKxuIxJLuyRz7JBm/H7K72AHOhhkEaaz8EtxJTpGwZjuxljdE/reksKXQ2M8C58h/NKdhHt3SOWvl/wAqGmybJ2y9oupmNWnUcOYV3R2ix5iCOB1+SzVMKx2f63gUK+gf2XvWnj80M5mZ+aiSZt8pSof+gfumUhdslgnj80WGxXag8DHDmm2Hiqk4ohztdTEazO5VnotF2aB+0WDVw+azuLoNzuLbzF+I3fCB4IMaTc6/Ad3PmlEJDdjCPlUhrGZb+tB3nXcfpHNKYQBcA3G4Gwmb+SVmbawgGSIF7k+t5CIVgE9XT7N9xza3MWIvxnhuRtbTnlnO9127h9fBOGo2HQNdLC1vv80HVBJIAuCNND8foqtlkNBjIEm8idbibjyj4ontZNtJbvcNxzSbxdO0qgAIjWZsLiIAndGv6lK61sgxppZo/CBG+b3v5KLLEOq0SY03Jt1ObcVOD28LZpAjdvBvfh4JiFRv6LIucFiqdJgGYCw8BYAHd/MlSamLBaYM7vFZ4hJZWLJANjuO48jvGqqpWy1a0aGlXkTvvKTUqqDs9/YPefolPDibEeRn5q0kEWyR18b0VbGtY3NEncNB3kqE9jxrbw/mmsW6WHw+aU19DE38iNobcc5sNGWdTMmOXBUL3KRUcmHUXOs0d50AS0i7ZH/aC0yDdRa2ILiSTcqxfsoD1nx7rR/mUepsYH1XyeAcw/CJV6RXZXGol09q5W5Ym+spGKwb2a346g+RUCqVPGiLH2bazCcpFyPEEj6IKqoVAC8cHn4hp+qC0cUKcjPYIE3zb03ise67QbEn4braqPTqxeSD5+SkMwxcDIMneBpoY5LYZaF7LcSYaTeZ3wLXv5d61exi4PM2gRaxHed9lQYLBQ6M4FtBY8brT7PqZfZeQZNjB4A30hIyukXx05F5RptGWc2jiIO/+ZVrsyqXZpmABqZ4qi/aoDZj1Z/FeSbC/irrYb5pvPOPIfzScbfqVfwasiXp3XyG0Kfs8XPd9VDa1T8ALnwT49mKXRNOnj9FV7KxL3VGhzibE62VnXdDCeTj5Aqo2Bis9TuadwHDgETfvirGY17JOjQBUDjLj3O+RWgWeZqe77q2QTj+SYFKoUmZZc0HtR8lECltMUieaV1bGD/7JT9geQSThqY/APdCisxJP1Tr323/ABWSHlOTpjnjpWPGnS9ke5/JBtKl7Dfc/kkgg6/VLq1mhobAkuBJvMaW4BWjn5OgcKQl7KIjsD3P5I+rpewPdH1Qcxv6lNPb2mjcZVI57ZLjQtzaQ/ux7rUVJtImAweLW804MKCo+Np9WWkb5+SmGXlJIGqVkGtVAJ71Dr4m/iPr91GxGI7R7z81ExGI+bf9QTOOw5Gs2Y7snv8AonsVWyNLoDo3OEi9p8JnwVTsvFRPgpmPxI6p0HQT8Qr5EEGFRA7JztcXCSBPYsbHn3I8SOw7uKrNn4sl9zOh+MfVWOIqgB07xHmEhbSGlQ9Lw4kPHEfRNucITuCcMx7lS9jK0FT2W57ZEHszoDulTdnbEbUpNdmMPE6Uz82krK7X6c0cJUFFtI1C1resd19SnDiLgNEjSFqujVOnVwlOrmqQ6R2alQNF7eqYFjyVJRlGNspeyk2ph8udhJOUuaCbmIBCzLytVtlrW1nta7MOy4drMbggyTc3BWUetEdxRVmf2xiHMqdkG4BtxuPogp+LwwcZ5R8SgnqaoW0zJ0latqghoiCZOWbRxuq2lQn9X8FabPpFoJM5dIIFzzPdC1mWRJ2Xgh6wlpOjYkd8HzsVq9k0Kb4uXRzjluVNSwwIBu4EQAZGotIMkCwur3BFrB2o+APmlzKxlsuv/jeFeZLqum6rWA8ADCssHg6VGkWUy6CZ7TnvMmPxPk7lVUtq0/0QpLNq0+I82pPuvo0tqqslgKXgzE94Vc3aLOI8wp2AxDXB0EGDeDMWCbjTvYjI9E6thRUZDiQN+VxYdCIkbrpnZ2w6VF2ZhdMEdqo9wjuJhPCoE42oE7im7Fcn0OvNj3FZ+nr4D5hXdWqA033H5LODFjrC3g1h8HOI/wDVJyvaQzGtMsgU/XrhlAvdo2XHuAJPyUE4nkk7UxBOFc1ti4OaCToS10FL+H+C9i2/spp1nvfDHgPNw9zhu7OaRYARCfwtFzKTTUa5ueHtBOaGO9W9oP8ADeARdctwW23MxBcRJBIAIaQHA2JE3AMmOMXXTnbSfVFBjhAc5tMAkktbBFydT2VzJJ4mv9/6RpUW+yayTofgEdas/KG55GcWgWcJ/UKqZ0lp0bvpgge0SB8Cm9qYutihTrU5p0nHqmMDi6buBdNt7SB4qsMjVN/9L+iZRT0iYceZIDiY/hCMYwy29weAt4Ss5hqz2vqNJvA7VgLgGb+CTjcQWhrqbgSXta4TYTvB3aKsZzuv/F/QJKjoGzml5jOQeTGH5lNdK9nupspudUzS8tjK1sdkn8Pcq7o/to5GvEZh63Ijj8/FUnSvp26rEAZetsASQQGEB/KeAV/GnUvcv4DItaK/E1e0e8/NRK9Wx8PgQq6vtolx7I1nUqPX2qSHS38J3roclYvizZUK0BPOqh7S1xsbEXHxCrHYodWx3tAGO8JobSaP+QmNWrRCdMtsPs6k1wc2xH8VX73UvG1uyTrp9FRM2w0bviEuptthaWwbgjcszjKzQpKhYqy0IUcTlMlVjMW8Ds0nPHEB0fAJFXGVvyH+6/7LPOMuTobGSrZYYnGUzPYEnflaoD8RT3sEcIbChVcRW/JcPB32USpXq/lkeBTIxn9lZOP0T3Y5o9VgHcAPkob64J7yfiVDfUqeyfIpAqP9k+RT1FiW0SSUaiy/2T5FGrcQsosKQTpy105rSYLDQwlpJgGNOdxZUOz8NdpHfxWpwlOB9FplIycbI+Hw4NUXDd0ag6cdbfNbjYJpU9ajBI0kfL4pWwNiiqWWEktaP+4g624Bbij0WdTbJyQ0TY7h3tSckpNaQ3DjSlbZVUNoUPzWebfupVPEUXWbUaTwBB+qucLs2QDlsQCPV0KibUwwAEDedwWFzlHbs3JRlpFfUcz2v15qNTFN7jIa6LAkA9+qRiGQouAd2j3u+y2+PNy7MeeKi1RPOEp+wz3W/ZGMJS/LZ7rfsmW0g54Y1kudoBrvP0Kdr4Q0zD2FpiYNrfoLYjIwxhqX5bPcb9lWYzo9keKomXsDSPww14IIG71ip1F8uA5haR+Dz1cp0FJv+q65/l5HCUUjRgScXZiHUFWdLmv/AGYMYcpztJc4uY0Nv+McbCOa6hU6Ls1krI9McNkpGkcuR5ABO62aCPO6tDI74z1omUV2jmP/AMZrntB1CTfM1z3SeMhqeOzcZbNi4i4vWMEbxbW581Z7JwfVMILSbk6TyHhClF/8J8kxKD7RDlL7M9tHYeKpNaa+ILWOMNLmvIcYze1wE6bkhlDFZGhuOdkBlrQajWtMm4GaxufMq46T4x+JpMpuEBjw4GORbx4FQsI8MAaG2GilxjekQpOuys/dFZgMYkNB1y5hPeAbosRsbEsDTUrFocezmm5iRYEq/wCuadQmNsTiBTa4dlhkRMuMRHcrVGrohN2VFPB4gDs4m3J1Ro8k2cBUDmy9pvoMxJ+HNWgpuFhTdA07JTmEYC4DLDnENkgiAfBK9nyMtkfEbLIAJIk/hElwjedw80dHYpfYi0GTpA333WXTuj/QOnVZmqOJzRpFoJ3qftTopTo03ZdBTfrHslcrLmcblG+N1ZrhXT7MXtnZH7OxgaIa23wsZOuiqRiGjUgeLfutf0xpzg6DpnsUz8B91hBr4fVbcGRzx2xUlUtFzhcZT3vaP8Tfur3Zzmvu14dGsFpg+az/AFPV0jUIMAA7ovp81f7KOYA8QD53XM8rLUeUTfhjumHhm02lzZktcRv7/ZR4l1ON/wAf9qbwtCcRiBwc0+bZT+JwsR3hczJmfPs1xha6Mxi9p09zK3/jq/ViqMTtBvs1Pcf9lqNrvDHjMWhpB9YkGQRpHeqPFUwXAWhwJBk7u+F1cE00nRjy6dFFVxw9l/ulR3Y8Tdrh3iFd1tmjKXTIESNNSBx5rPbWblcOTnD7fJdPFKMtIxSVbH/3hyKCqTVQT+BSyds8jO6NAAB/mKvKNwsxs2pJcTx+gWmwRktHMfMK2TUheNaN/wBH8fSoOpvrODKYqkl26Q2G+boHitNiOlra9UtoVWOpEAWy3n1tbrD9XTexjKoa5sl0ESLEQY5FTKFI0KjQ6hTosFSrUDxkkk04ixtIcD3yqu3ik0Tr1FFlnTxeMAEYgtEw0Z8PEXgAnkFrdo0+y3jBnvsuUDFsqVadOpnLOtblygENOcXNtNRfcV1nabtO76rleVOaj7v0acUYqa4maxrVVbNdc/4v9Ss9oPVPsmpr3fVbfCdwbKeYvei72JiGtxlMvcGgB1zYXa8fVSulmOY+s0scHAUwJBkTmco3RV4OOHKm4/L7oummJBxHZIIFNosZEy+V010c+XyVtGt2m94V/U20GVi7/wDnTHjMrImtvUXFbQl7u9o8gsHl4+c1+B3jyqL/ACbE9L3da4z2S3KGzYRvHNUnSDage+m9xAAdmMmAAGO1O5UFfGkJplbrqlNkkSTpM+q7glOCim39Dk70bPAYsva4OqZadJrnOcBMFuo0kql27j2uaMj87OtaJgtnwIneio4ZmHs55MiC1xc6Z5ElVHSjFNFJoYOy59zECY0XOxOPNVY6XTNLSqNa7KDSDnCIBYCQdypOkuHFNmGcGthz2zAaCbAkHLqO9R+iGBFSvlNwxhe3d2g9t+65Q6XYR7H4Fwnq6nVMJmQKmYHst3HLJmNw7loxP3pWVmqXRZF4Di4BrQ3LfKGwbmbjlMqt2rtSKlN8g/0kueCCSYk6b1oNrYYNxLqTnOeTTb2nZcx/tJktAGnALKbcwrWGiGiGmtBFyLtPHklY9y7ZZ9GowGPNQBzKhLToQbc030q2b1dDrMzHHPTcQ3VpL4h2+YI+KY2RhRRpuLiAHPLmyQNQLX4kE+Kptt7Vpvw5FN+btyR6pZ/SAkFsRq43m8zdKxx9+totLosm9NKlOiWMcQXNIkWIkm44FSqPTR9SkGPOaGFsm5PYIk81zmti7hKpY+CL7/oU6XiRa/dkrJ8nQ9tbRFTAUeVNg8iFlW6juP0SW7RzYMCdG/Jyh4fGglvj9Fqwx4wa/IuW5I1WNfmwLhDrUh+FwbaPxRB0Vr0bM0qZ/gb8lXYnpDhv3c6l1jTVNMty7w4Hfw0+KldDqs4ekf4PqVyfNTWD9m3x/wDk/Ra4Kl/XK44spO+BCnYzD2UTBO//ACDhxwzT5Pj6q2xwELhZX7o/hG2MqfEy+2GHO0tYXnK/TL2bNOY5iLdmLSe0FkX493WU3PbIDnNhsCZERc6yFoemGLDKbXl2UAiTJFi0iDHEwsNV2tRFakc0tzBr4Ew0ubLjOsCT4L0vgQcsKZzvKfHIXWO29Syvpim5riCLlkSDvgrLdIHdr/E0+bR903jsaOuJBDhe4MtLpMOEboJUXamJziR7LfNp/kurjw8ZJoxc200RS9BM5kFtoTZJwFSPM/Oy0OzcYA4TuMrKYetCn0NowVWceREZUzomHxVF93Mk84P1V7s5mEMZqLT3tH3XM8Bt0TB8DuK0GytvNnLIndJXMz48lOmb8WSDe0dTweAwMD+gZMz6ql7T2gHOtwi/isJgelDAxrsw1gie/wCyVtbpEWOp1AQ6i8BpuAWPJ7LuLmmYPCAeK4jxZ3Km7RsjHFF8kW20MRY+KqNlVrHuH1UXH9IaUOHWNmDv5Ks2dt6kWwHCbW00716Lw4NQZzPLmnNF3iSCZkg6Wc4fIpljg0ED4mVWt2zTcC4OBA1TdDagfI0LSQRN7b+YK6COfLey0q4jsn9bwqk4ntH/ALh/pR4vHtDCS4CIm/NUb9pBpIcQO0IuDIjlolZNy/QzH/iWuIxk25pp+0Th3sqQHFpnLJEyCNY5rO1trjrGnKbd0+Ck7QxBfoDcjdPPcs2SLbp9GmHRY0NvurYlzm0wXubx3CN2ggBWO3MW99NueBL2gNB0AJg6WP8AJZvZDjSqF7muMsc2wMy4QNyeZiSQARUc4PaR2dWjUSdCkzxrkuPwWW+zoHQFn9YfwFItnsnR7OCX6QD/AFfZn/2aP+j+Sy3R7pTSwjiRSruJBEy0G7gTu0sEnpF0xGJp4ZjadUdRUa8lxBBytjsgCx70mGKSmn8DG1R0ba1OcXUIALsrAJ1uXix3LI9NMQ5lTDhoZmZWae17cHKHZfw8fBMu9I7TVNTqaxktMHLPZcTEjvhVW1+lArVm1W0qjSKrXmQHWADSBbWBZUhhlGSbQNqi86X4/NhgB1ZkgOB7Uy0jsiDvO+Fi8NVNOk+nLRnLCQZLzlc2wO6+48wrfEbfpvmaWI7UzZguVm8S09aXMbUDTucCXRbWBxWnBDjFxar5KS27JeLwcNDmunQREG+/VV73kETx/Win1do5KZtPjHLmqR+JzEWvO7RaMUW1sibov9n4j+rEcA75lRKTnBwIKawlXLSLC5suzBsHWZP1UYV3MMOEcjZQoO3RZSXyavZrqTj2mMJ3y0H5rc7HLQ0BkADQAQB3ALluC2g3eYK0+y9uBv4wR3j5rkeZ48pdG/BkSNrRqRtBh9rDOHk+fqrnaVfslc06O9KWvxFBpDh1LatN2aScturJMbwOe691q9odJaQFiT4H7Lj+R4c45Ixr4NmKUZe8h7RxlrjRY3bO2gJACkbb26XTEgcwR9Fj8ZjASbyu34XiNbkY/Iyr4CxOOJ3KE+tMpupVlNyu9GCRyZSbF5kEiUSuVHm4F0SAfBT9h9HKuKxFOhThr6ji1pqEsYCGudcwTo07kugzcZGb58VPpAxeLDfJkDWUqWShfM0XSj0VVtn4I4ivUouLcgLWF2Ylz2thstGaJmbGypNjvwRY5tRlU1oOQCS1wFyA4OlpgEi26N6rcZUfWp03ESQ03Jc6JM2k6pzBYUNLS5ons6y0g3m/A2vvuqzipabr8Flk47Q3ia9POQwvc0OOXtHT6jXcjqbRqGZeSDLcpjSBbRLqbIcDmYGkAAk3ZEtM5RN2jTjfRO1sGXf3YIbb1i25kmB+tynjElZXWmVriXbyEjqIM3g/NXLcHTsDTfJ4PPHS6PGbCAax4BGYgFpcc4kkCw1gCT8JVlSFuX2V+BaQ6Ghzs5DQN7s1ojv3jgrtuzG0CMx9Vo7IPrOgEucTBJknkPBdZ2V6NsK3C0ZaadVolxJkufIzBxnQmIjksv0v2FTp1W1G0mjrMwaC8/0dQtaKbi0O9RoJe61oF7rPLLuirnxezFVWuqAvc05AY0OUHWDulRn4gDRdJ6Vta+i2lnaHtDnEuE06mb1iHh0g5oIkXjy5ZVZ2+rNnEgDWJMRz3hRjlzL48qkVjnXHn4cVKq7SqNd2HubppF/NLcIaIvlAaJuYBdI7iXH9BRRhZuVpdPsamyU3bdf82p/kSv33iPzanlTUMYMJYwjeHxKrxh9Itsk/vzEfm1PKn9kh22a/5j/Kmm/2RnD4lJ/Y2c/h9kVD6/gNjv74r/m1P8iL971/zanmxNjBs5/BKOGZ7PzRUfr+A2B21K35tT3mhNO2lV/Nf7wSzhm8ERwjVNR+v4DYTsTNMgmSNbyfFMYV8OH63J12FA8dUmnRaDPDxVtUQ2S3VATz+Kk4Y5uw/KW8XmA3nOoHNT9rYmj+yYalRaA/+1qusC4hpptJtqf6Sb7ha8q49HuwHGvTfWpAh8dX1jM7Xg5w5wEwWtLSJvEm29Zsk4xg5Mnk/gl7H9FlLF0uswtcuHqltQBpL9/Vvsw5RJy3Nrwq7pF6OcVgcxzZ2tmHMa/KYuBIsCRNj7J5LveAwU0actDntDbuEOO/dp3cjxU7E4JtSGvuLWi2YEEOBOhBH6KRDJOSuyE6PKGC2vUpVTUntObluByP2Vzgek7iSarHVGBrpFMhrpixLiCA0b7LpXpK9HNN5bWw7WsqBxa8NaCaheWw94F3RpbSUz0F9GeGrYZj/wBpJeWOZVpgMlr5cHAg9oCdxAPNMahkf+Kcl8DYZpR1dI47jsU55MknvKr3tK3HpM6FU8BiKbKNUVOsY5zmtaB1ZBAAgOMTJN+CxlahoZ107lriklSFybkyPkKSWlO9SeKLq+aYUGspQSy1BBBOp4mOMc/iE5+2WMRMH+ShghG1wlUcUVotMBVDWiTECw/XJWdCmHHMNdBvtugFZzrB9u9OtxRboSlyg3tFXE1bMOX2i8tOm5sRfkQLfdXVHY1R7Jaw5TAJAJaXSR634dQPEBc/p7YeLhx5foqS/pfiS3L1rgLwBpfiFThIS8UvgG1OkNalVq0yymDTe5hlrp7LiOOq6di+jLcBkxFaqP6NrKvZBcQC5ga3L/EXRO7iuNV62Z7nvJc57i5xOrnOJLie8kqViNr1KhJfUc4kZSSSbRAHcNybOFqkMljtaO8Y/wBINHK4uPYBaBG90mGyBxF+EHQrIYnpqxxknO6o5uVrnEhuWxzAnsAyOZiSuYVca5xJJJnnwEfIAJvrYul+ghfoX2zc7U6WzUPakOIzQeyQ3McoGgBMeXNZ/H7RpPe54bBJtFjMyD3gQLKkNRJElXjiUehkcSRKZVJdbfc951Tj6t7frvUVr4sE410JjQ9aH5QDoTQcjzqtFh3MjlM50M6KCx5AtTMo5KKCx3q0ksKTmRFw4qCRJva8oUwBrlP/AHTl8QEDS/iTZJ0P/KsVZaYPC6nrGtJmzQLSP4hpE25ro3RvpLhsOKYLZFOepYT1j6b3Q6o9riM0Zs0A7ybmAuS065B5fqymYevm0sQNZ0AWbNic1t6K3R3rbXT0OoM6p3Vue9ocCYqinIzGNOV7a344zpn6U8Z+0u/Y8Q6nRawAjq6RBeCc852uM6DWDlWFoYqqHtLptMa6b/opdN+ZxcYAc4SI9XQT3mJ/UpGODxduws6bS20K1GgMbiXVXOZVFapTDaeQuc0MDWtaDPqzPArDdJ8VTp5+xmmoZcC5hLpJIGXT1dOBKhsxROVwfcCd4EaTHdA8uCqekOLJBb2gHEOy6jMCZLTu1Pml4sTeS2W5GnxG1GV2Vny1r6lFjSWgZmUgGgtBOonUcgss/Z+em6oXAZG+qOIIJmeId8FNwFdrGtdAfLGTpbSbaTb5o6+NDqb/AGZcMtgIDWtDQfdmeadji8baiRZnKgAjW4v33mEgqdiqOmh1Mj1YmdFFY20WvbgFuiyexgo0MqCuQNBKBQQQQHKEoIIAMORhBBABBqMkIIIAMuSUEEABrUoo0EEhtCWCggoAAKUAggoAASgggoLBhLCCCgELATrGBBBLkyw7+ytO4InbKaQYsfFBBJc2hnFMiYrZT2axA57kjDVmsuP8QP60QQWiLclsVKKRcYTaYcAI0Si0HTfc877/AAEIILLNKL0KUn0RT2TInsQOUHceI3Jh1XOQTbsyY4iQggnR6sgkvo5ZkwdTvEAE/fzKaqU4c0/hFiNbCJPeYQQVE2CFtpNzTJO7gLaiBpIjTgmjSYWaX1P68kEFNsZEYFJp3/CUEEE2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632"/>
            <a:ext cx="6732240" cy="44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80404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sz="quarter" idx="11"/>
          </p:nvPr>
        </p:nvSpPr>
        <p:spPr>
          <a:xfrm>
            <a:off x="214282" y="214290"/>
            <a:ext cx="8091518" cy="192882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smtClean="0"/>
              <a:t>* </a:t>
            </a:r>
            <a:r>
              <a:rPr lang="en-GB" dirty="0" smtClean="0"/>
              <a:t>WEB </a:t>
            </a:r>
            <a:r>
              <a:rPr lang="en-GB" dirty="0" err="1" smtClean="0"/>
              <a:t>Sitesini</a:t>
            </a:r>
            <a:r>
              <a:rPr lang="en-GB" dirty="0" smtClean="0"/>
              <a:t> </a:t>
            </a:r>
            <a:r>
              <a:rPr lang="en-GB" dirty="0" err="1" smtClean="0"/>
              <a:t>güncellemek</a:t>
            </a:r>
            <a:r>
              <a:rPr lang="en-GB" dirty="0" smtClean="0"/>
              <a:t>, </a:t>
            </a:r>
            <a:r>
              <a:rPr lang="en-GB" dirty="0" err="1" smtClean="0"/>
              <a:t>Başkanlık</a:t>
            </a:r>
            <a:r>
              <a:rPr lang="en-GB" dirty="0" smtClean="0"/>
              <a:t> </a:t>
            </a:r>
            <a:r>
              <a:rPr lang="en-GB" dirty="0" err="1" smtClean="0"/>
              <a:t>Sekreteri</a:t>
            </a:r>
            <a:r>
              <a:rPr lang="en-GB" dirty="0" smtClean="0"/>
              <a:t> </a:t>
            </a:r>
            <a:r>
              <a:rPr lang="en-GB" dirty="0" err="1" smtClean="0"/>
              <a:t>ile</a:t>
            </a:r>
            <a:r>
              <a:rPr lang="en-GB" dirty="0" smtClean="0"/>
              <a:t> </a:t>
            </a:r>
            <a:r>
              <a:rPr lang="en-GB" dirty="0" err="1" smtClean="0"/>
              <a:t>koordineli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şekilde</a:t>
            </a:r>
            <a:r>
              <a:rPr lang="en-GB" dirty="0" smtClean="0"/>
              <a:t> SMS </a:t>
            </a:r>
            <a:r>
              <a:rPr lang="en-GB" dirty="0" err="1" smtClean="0"/>
              <a:t>sistemi</a:t>
            </a:r>
            <a:r>
              <a:rPr lang="en-GB" dirty="0" smtClean="0"/>
              <a:t> </a:t>
            </a:r>
            <a:r>
              <a:rPr lang="en-GB" dirty="0" err="1" smtClean="0"/>
              <a:t>üzerinden</a:t>
            </a:r>
            <a:r>
              <a:rPr lang="en-GB" dirty="0" smtClean="0"/>
              <a:t> </a:t>
            </a:r>
            <a:r>
              <a:rPr lang="en-GB" dirty="0" err="1" smtClean="0"/>
              <a:t>çeşitli</a:t>
            </a:r>
            <a:r>
              <a:rPr lang="en-GB" dirty="0" smtClean="0"/>
              <a:t> </a:t>
            </a:r>
            <a:r>
              <a:rPr lang="en-GB" dirty="0" err="1" smtClean="0"/>
              <a:t>duyuruların</a:t>
            </a:r>
            <a:r>
              <a:rPr lang="en-GB" dirty="0" smtClean="0"/>
              <a:t> </a:t>
            </a:r>
            <a:r>
              <a:rPr lang="en-GB" dirty="0" err="1" smtClean="0"/>
              <a:t>üyelerimize</a:t>
            </a:r>
            <a:r>
              <a:rPr lang="en-GB" dirty="0" smtClean="0"/>
              <a:t> ve </a:t>
            </a:r>
            <a:r>
              <a:rPr lang="en-GB" dirty="0" err="1" smtClean="0"/>
              <a:t>kamuoyuna</a:t>
            </a:r>
            <a:r>
              <a:rPr lang="en-GB" dirty="0" smtClean="0"/>
              <a:t> </a:t>
            </a:r>
            <a:r>
              <a:rPr lang="en-GB" dirty="0" err="1" smtClean="0"/>
              <a:t>duyurulmasını</a:t>
            </a:r>
            <a:r>
              <a:rPr lang="en-GB" dirty="0" smtClean="0"/>
              <a:t> </a:t>
            </a:r>
            <a:r>
              <a:rPr lang="en-GB" dirty="0" err="1" smtClean="0"/>
              <a:t>sağlamak</a:t>
            </a:r>
            <a:r>
              <a:rPr lang="en-GB" dirty="0" smtClean="0"/>
              <a:t>,</a:t>
            </a:r>
            <a:endParaRPr smtClean="0"/>
          </a:p>
          <a:p>
            <a:pPr lvl="0"/>
            <a:r>
              <a:rPr smtClean="0"/>
              <a:t>* </a:t>
            </a:r>
            <a:r>
              <a:rPr lang="en-GB" dirty="0" err="1" smtClean="0"/>
              <a:t>Diğer</a:t>
            </a:r>
            <a:r>
              <a:rPr lang="en-GB" dirty="0" smtClean="0"/>
              <a:t> </a:t>
            </a:r>
            <a:r>
              <a:rPr lang="en-GB" dirty="0" err="1" smtClean="0"/>
              <a:t>odaların</a:t>
            </a:r>
            <a:r>
              <a:rPr lang="en-GB" dirty="0" smtClean="0"/>
              <a:t> WEB </a:t>
            </a:r>
            <a:r>
              <a:rPr lang="en-GB" dirty="0" err="1" smtClean="0"/>
              <a:t>sayfalarını</a:t>
            </a:r>
            <a:r>
              <a:rPr lang="en-GB" dirty="0" smtClean="0"/>
              <a:t> </a:t>
            </a:r>
            <a:r>
              <a:rPr lang="en-GB" dirty="0" err="1" smtClean="0"/>
              <a:t>kontrol</a:t>
            </a:r>
            <a:r>
              <a:rPr lang="en-GB" dirty="0" smtClean="0"/>
              <a:t> </a:t>
            </a:r>
            <a:r>
              <a:rPr lang="en-GB" dirty="0" err="1" smtClean="0"/>
              <a:t>etmek</a:t>
            </a:r>
            <a:r>
              <a:rPr lang="en-GB" dirty="0" smtClean="0"/>
              <a:t>,</a:t>
            </a:r>
            <a:endParaRPr smtClean="0"/>
          </a:p>
          <a:p>
            <a:pPr lvl="0"/>
            <a:r>
              <a:rPr smtClean="0"/>
              <a:t>* </a:t>
            </a:r>
            <a:r>
              <a:rPr lang="en-GB" b="1" dirty="0" err="1" smtClean="0"/>
              <a:t>Oda</a:t>
            </a:r>
            <a:r>
              <a:rPr lang="en-GB" b="1" dirty="0" smtClean="0"/>
              <a:t> </a:t>
            </a:r>
            <a:r>
              <a:rPr lang="en-GB" b="1" dirty="0" err="1" smtClean="0"/>
              <a:t>misafirlerinin</a:t>
            </a:r>
            <a:r>
              <a:rPr lang="en-GB" b="1" dirty="0" smtClean="0"/>
              <a:t> </a:t>
            </a:r>
            <a:r>
              <a:rPr lang="en-GB" b="1" dirty="0" err="1" smtClean="0"/>
              <a:t>ağırlanmasını</a:t>
            </a:r>
            <a:r>
              <a:rPr lang="en-GB" b="1" dirty="0" smtClean="0"/>
              <a:t> organize </a:t>
            </a:r>
            <a:r>
              <a:rPr lang="en-GB" b="1" dirty="0" err="1" smtClean="0"/>
              <a:t>etmek</a:t>
            </a:r>
            <a:endParaRPr b="1" smtClean="0"/>
          </a:p>
          <a:p>
            <a:r>
              <a:rPr smtClean="0"/>
              <a:t>ÖRNEK : ARTVİN TSO AĞIRLANMASI</a:t>
            </a:r>
            <a:endParaRPr lang="tr-TR" dirty="0"/>
          </a:p>
        </p:txBody>
      </p:sp>
      <p:pic>
        <p:nvPicPr>
          <p:cNvPr id="86018" name="Picture 2" descr="C:\Users\Cevriye\Desktop\2014 AYLARA GÖRE HABERLER\HAZİRAN 2014\ARTVİN TİC.OD.ZİY\IMG_0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4500562" cy="3000375"/>
          </a:xfrm>
          <a:prstGeom prst="rect">
            <a:avLst/>
          </a:prstGeom>
          <a:noFill/>
        </p:spPr>
      </p:pic>
      <p:pic>
        <p:nvPicPr>
          <p:cNvPr id="86019" name="Picture 3" descr="C:\Users\Cevriye\Desktop\2014 AYLARA GÖRE HABERLER\HAZİRAN 2014\ARTVİN TİC.OD.ZİY\IMG_0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214554"/>
            <a:ext cx="3904017" cy="260267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9513" y="332656"/>
            <a:ext cx="8352208" cy="3882162"/>
          </a:xfrm>
        </p:spPr>
        <p:txBody>
          <a:bodyPr>
            <a:normAutofit/>
          </a:bodyPr>
          <a:lstStyle/>
          <a:p>
            <a:pPr algn="ctr"/>
            <a:r>
              <a:rPr sz="2800" b="1" dirty="0" smtClean="0"/>
              <a:t>YETKİNLİKLER</a:t>
            </a:r>
          </a:p>
          <a:p>
            <a:r>
              <a:rPr lang="tr-TR" sz="2800" dirty="0" smtClean="0"/>
              <a:t>* </a:t>
            </a:r>
            <a:r>
              <a:rPr lang="en-GB" sz="2800" dirty="0" err="1" smtClean="0"/>
              <a:t>Takım</a:t>
            </a:r>
            <a:r>
              <a:rPr lang="en-GB" sz="2800" dirty="0" smtClean="0"/>
              <a:t> </a:t>
            </a:r>
            <a:r>
              <a:rPr lang="en-GB" sz="2800" dirty="0" err="1" smtClean="0"/>
              <a:t>çalışmasına</a:t>
            </a:r>
            <a:r>
              <a:rPr lang="en-GB" sz="2800" dirty="0" smtClean="0"/>
              <a:t> </a:t>
            </a:r>
            <a:r>
              <a:rPr lang="en-GB" sz="2800" dirty="0" err="1" smtClean="0"/>
              <a:t>uyabilmek</a:t>
            </a:r>
            <a:endParaRPr sz="2800" dirty="0" smtClean="0"/>
          </a:p>
          <a:p>
            <a:pPr lvl="0"/>
            <a:r>
              <a:rPr sz="2800" dirty="0" smtClean="0"/>
              <a:t>* </a:t>
            </a:r>
            <a:r>
              <a:rPr lang="en-GB" sz="2800" dirty="0" err="1" smtClean="0"/>
              <a:t>Organizasyon</a:t>
            </a:r>
            <a:r>
              <a:rPr lang="en-GB" sz="2800" dirty="0" smtClean="0"/>
              <a:t> </a:t>
            </a:r>
            <a:r>
              <a:rPr lang="en-GB" sz="2800" dirty="0" err="1" smtClean="0"/>
              <a:t>yapabilme</a:t>
            </a:r>
            <a:r>
              <a:rPr lang="en-GB" sz="2800" dirty="0" smtClean="0"/>
              <a:t> </a:t>
            </a:r>
            <a:r>
              <a:rPr lang="en-GB" sz="2800" dirty="0" err="1" smtClean="0"/>
              <a:t>becerisine</a:t>
            </a:r>
            <a:r>
              <a:rPr lang="en-GB" sz="2800" dirty="0" smtClean="0"/>
              <a:t> </a:t>
            </a:r>
            <a:r>
              <a:rPr lang="en-GB" sz="2800" dirty="0" err="1" smtClean="0"/>
              <a:t>sahip</a:t>
            </a:r>
            <a:r>
              <a:rPr lang="en-GB" sz="2800" dirty="0" smtClean="0"/>
              <a:t> </a:t>
            </a:r>
            <a:r>
              <a:rPr lang="en-GB" sz="2800" dirty="0" err="1" smtClean="0"/>
              <a:t>olmak</a:t>
            </a:r>
            <a:endParaRPr sz="2800" dirty="0" smtClean="0"/>
          </a:p>
          <a:p>
            <a:pPr lvl="0"/>
            <a:r>
              <a:rPr sz="2800" dirty="0" smtClean="0"/>
              <a:t>* </a:t>
            </a:r>
            <a:r>
              <a:rPr lang="en-GB" sz="2800" dirty="0" err="1" smtClean="0"/>
              <a:t>Esnek</a:t>
            </a:r>
            <a:r>
              <a:rPr lang="en-GB" sz="2800" dirty="0" smtClean="0"/>
              <a:t> </a:t>
            </a:r>
            <a:r>
              <a:rPr lang="en-GB" sz="2800" dirty="0" err="1" smtClean="0"/>
              <a:t>çalışabilmek</a:t>
            </a:r>
            <a:endParaRPr sz="2800" dirty="0" smtClean="0"/>
          </a:p>
          <a:p>
            <a:pPr lvl="0"/>
            <a:r>
              <a:rPr sz="2800" dirty="0" smtClean="0"/>
              <a:t>* </a:t>
            </a:r>
            <a:r>
              <a:rPr lang="en-GB" sz="2800" dirty="0" err="1" smtClean="0"/>
              <a:t>Sonuç</a:t>
            </a:r>
            <a:r>
              <a:rPr lang="en-GB" sz="2800" dirty="0" smtClean="0"/>
              <a:t> </a:t>
            </a:r>
            <a:r>
              <a:rPr lang="en-GB" sz="2800" dirty="0" err="1" smtClean="0"/>
              <a:t>odaklı</a:t>
            </a:r>
            <a:r>
              <a:rPr lang="en-GB" sz="2800" dirty="0" smtClean="0"/>
              <a:t> </a:t>
            </a:r>
            <a:r>
              <a:rPr lang="en-GB" sz="2800" dirty="0" err="1" smtClean="0"/>
              <a:t>olmak</a:t>
            </a:r>
            <a:endParaRPr sz="2800" dirty="0" smtClean="0"/>
          </a:p>
          <a:p>
            <a:pPr lvl="0"/>
            <a:r>
              <a:rPr lang="tr-TR" sz="2800" dirty="0" smtClean="0"/>
              <a:t>* </a:t>
            </a:r>
            <a:r>
              <a:rPr lang="en-GB" sz="2800" dirty="0" err="1" smtClean="0"/>
              <a:t>Zamanı</a:t>
            </a:r>
            <a:r>
              <a:rPr lang="en-GB" sz="2800" dirty="0" smtClean="0"/>
              <a:t> </a:t>
            </a:r>
            <a:r>
              <a:rPr lang="en-GB" sz="2800" dirty="0" err="1" smtClean="0"/>
              <a:t>kullanabilme</a:t>
            </a:r>
            <a:r>
              <a:rPr lang="en-GB" sz="2800" dirty="0" smtClean="0"/>
              <a:t> </a:t>
            </a:r>
            <a:r>
              <a:rPr lang="en-GB" sz="2800" dirty="0" err="1" smtClean="0"/>
              <a:t>becerisine</a:t>
            </a:r>
            <a:r>
              <a:rPr lang="en-GB" sz="2800" dirty="0" smtClean="0"/>
              <a:t> </a:t>
            </a:r>
            <a:r>
              <a:rPr lang="en-GB" sz="2800" dirty="0" err="1" smtClean="0"/>
              <a:t>sahip</a:t>
            </a:r>
            <a:r>
              <a:rPr lang="en-GB" sz="2800" dirty="0" smtClean="0"/>
              <a:t> </a:t>
            </a:r>
            <a:r>
              <a:rPr lang="en-GB" sz="2800" dirty="0" err="1" smtClean="0"/>
              <a:t>olmak</a:t>
            </a:r>
            <a:endParaRPr lang="tr-TR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sz="2800" dirty="0" smtClean="0"/>
          </a:p>
          <a:p>
            <a:pPr algn="ctr"/>
            <a:endParaRPr lang="tr-TR" sz="28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33" y="3487601"/>
            <a:ext cx="2358480" cy="326991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13" y="3469229"/>
            <a:ext cx="2384983" cy="33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37014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33" y="6245721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5420"/>
            <a:ext cx="3304212" cy="458112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12"/>
            <a:ext cx="3408086" cy="47251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74" y="3828108"/>
            <a:ext cx="3117352" cy="302989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0" y="4728556"/>
            <a:ext cx="3168641" cy="19366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78534"/>
            <a:ext cx="3573502" cy="33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04093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33" y="6245721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626469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17621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33" y="6245721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G:\MTO Yedek\Görseller\MTO Logo Son ha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692696"/>
            <a:ext cx="5284787" cy="52847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54639852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9552" y="228600"/>
            <a:ext cx="7920880" cy="5360640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sz="2800" b="1" smtClean="0"/>
              <a:t>BİRİMİMİZİN </a:t>
            </a:r>
            <a:r>
              <a:rPr lang="en-GB" sz="2800" b="1" dirty="0" smtClean="0"/>
              <a:t>GÖREV VE SORUMLULUKLARI</a:t>
            </a:r>
            <a:endParaRPr sz="2800" b="1" smtClean="0"/>
          </a:p>
          <a:p>
            <a:pPr marL="571500" lvl="0" indent="-571500"/>
            <a:r>
              <a:rPr sz="2800" b="1" smtClean="0"/>
              <a:t>	* </a:t>
            </a:r>
            <a:r>
              <a:rPr sz="2800" smtClean="0"/>
              <a:t>Odanın faaliyetlerinin yerel ve ulusal basın aracılığı ile odamızca çıkarılacak bülten ve dergiler aracılığıyla duyurmak ve bu konularda yayınlanacak bültenleri hazırlamak.</a:t>
            </a:r>
          </a:p>
          <a:p>
            <a:pPr marL="571500" lvl="0" indent="-571500"/>
            <a:r>
              <a:rPr sz="2800" smtClean="0"/>
              <a:t>ÖRNEK</a:t>
            </a:r>
          </a:p>
          <a:p>
            <a:pPr marL="571500" indent="-571500"/>
            <a:endParaRPr lang="tr-TR" sz="2800" b="1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C:\Users\Cevriye\Desktop\HALKLA İLİŞKİLER\2014 GÜNLÜK DERGİSİ\ön kapak çalışma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00372"/>
            <a:ext cx="2285346" cy="3168000"/>
          </a:xfrm>
          <a:prstGeom prst="rect">
            <a:avLst/>
          </a:prstGeom>
          <a:noFill/>
        </p:spPr>
      </p:pic>
      <p:pic>
        <p:nvPicPr>
          <p:cNvPr id="1028" name="Picture 4" descr="C:\Users\Cevriye\Desktop\HALKLA İLİŞKİLER\2014 GÜNLÜK DERGİSİ\27.BASINDA MTO\marmaris skylife tanıtımı 2 ağustos (çağdaş marmaris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357562"/>
            <a:ext cx="2373789" cy="3042546"/>
          </a:xfrm>
          <a:prstGeom prst="rect">
            <a:avLst/>
          </a:prstGeom>
          <a:noFill/>
        </p:spPr>
      </p:pic>
      <p:pic>
        <p:nvPicPr>
          <p:cNvPr id="1029" name="Picture 5" descr="C:\Users\Cevriye\Desktop\imece nis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571744"/>
            <a:ext cx="2758851" cy="39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4002971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9512" y="3143248"/>
            <a:ext cx="8136903" cy="2786082"/>
          </a:xfrm>
        </p:spPr>
        <p:txBody>
          <a:bodyPr>
            <a:normAutofit lnSpcReduction="10000"/>
          </a:bodyPr>
          <a:lstStyle/>
          <a:p>
            <a:pPr lvl="0" algn="just"/>
            <a:endParaRPr lang="tr-TR" sz="2600" dirty="0"/>
          </a:p>
          <a:p>
            <a:pPr lvl="0"/>
            <a:r>
              <a:rPr sz="2800" smtClean="0"/>
              <a:t>* Basında yer alan oda ile ilgili haber ve dokümanların derlenerek arşivini oluşturmak</a:t>
            </a:r>
          </a:p>
          <a:p>
            <a:pPr lvl="0"/>
            <a:r>
              <a:rPr sz="2800" smtClean="0"/>
              <a:t>*  Oda dergisinin ve bültenlerinin hazırlık ve baskı işlemleri ile dağıtım organizasyonunu yapmak Oda Basın Yayın Kurulu’na sunmak,</a:t>
            </a:r>
          </a:p>
          <a:p>
            <a:pPr marL="457200" lvl="0" indent="-457200"/>
            <a:endParaRPr lang="tr-TR" sz="2600" b="1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458" name="Picture 2" descr="http://webcdn.aa.com.tr/webdocs/625x424xc/content_new/792/dosyalar-jpg201309031625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57166"/>
            <a:ext cx="4572032" cy="3101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7568402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9512" y="116632"/>
            <a:ext cx="8136903" cy="5976664"/>
          </a:xfrm>
        </p:spPr>
        <p:txBody>
          <a:bodyPr>
            <a:noAutofit/>
          </a:bodyPr>
          <a:lstStyle/>
          <a:p>
            <a:pPr lvl="0"/>
            <a:endParaRPr smtClean="0"/>
          </a:p>
          <a:p>
            <a:pPr lvl="0"/>
            <a:r>
              <a:rPr smtClean="0"/>
              <a:t>             *Protokol ve diğer ilişkileri kurarak Başkanlık ve Genel Sekreterliğin talimatları doğrultusunda, yönetim kurulu başkanı veya oda temsilcilerinin katılacakları tören, </a:t>
            </a:r>
            <a:r>
              <a:rPr sz="2400" b="1" smtClean="0"/>
              <a:t>etkinlik ve diğer faaliyetler </a:t>
            </a:r>
            <a:r>
              <a:rPr smtClean="0"/>
              <a:t>hakkında gerekli çalışmaları yapmak</a:t>
            </a:r>
          </a:p>
          <a:p>
            <a:endParaRPr lang="tr-TR" b="1" u="sng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1" name="Picture 3" descr="C:\Users\Cevriye\Desktop\HALKLA İLİŞKİLER\2012 AYLARA GÖRE HABERLER\KASIM 2012\BAL EVİ AÇILIŞI\Marmaris Bal evi açılış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5980" y="2143116"/>
            <a:ext cx="3742754" cy="1868488"/>
          </a:xfrm>
          <a:prstGeom prst="rect">
            <a:avLst/>
          </a:prstGeom>
          <a:noFill/>
        </p:spPr>
      </p:pic>
      <p:pic>
        <p:nvPicPr>
          <p:cNvPr id="2052" name="Picture 4" descr="C:\Users\Cevriye\Desktop\HALKLA İLİŞKİLER\2012 AYLARA GÖRE HABERLER\KASIM 2012\BAL EVİ AÇILIŞI\Marmaris bal evi katılı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4286256"/>
            <a:ext cx="3878262" cy="2318867"/>
          </a:xfrm>
          <a:prstGeom prst="rect">
            <a:avLst/>
          </a:prstGeom>
          <a:noFill/>
        </p:spPr>
      </p:pic>
      <p:pic>
        <p:nvPicPr>
          <p:cNvPr id="1028" name="Picture 4" descr="C:\Users\Cevriye\Desktop\HALKLA İLİŞKİLER\27 ŞUBAT DOSYASI\27subat2010 foto mto mAK\tarayıcı deneme 0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1215798" y="-6704286"/>
            <a:ext cx="3357586" cy="1946016"/>
          </a:xfrm>
          <a:prstGeom prst="rect">
            <a:avLst/>
          </a:prstGeom>
          <a:noFill/>
        </p:spPr>
      </p:pic>
      <p:pic>
        <p:nvPicPr>
          <p:cNvPr id="1029" name="Picture 5" descr="C:\Users\Cevriye\Desktop\HALKLA İLİŞKİLER\27 ŞUBAT DOSYASI\27subat2010 foto mto mAK\tarayıcı deneme 0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857364"/>
            <a:ext cx="3954248" cy="2291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352322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9513" y="260648"/>
            <a:ext cx="8352208" cy="6240186"/>
          </a:xfrm>
        </p:spPr>
        <p:txBody>
          <a:bodyPr>
            <a:normAutofit/>
          </a:bodyPr>
          <a:lstStyle/>
          <a:p>
            <a:pPr lvl="0"/>
            <a:r>
              <a:rPr sz="2800" smtClean="0"/>
              <a:t>*  </a:t>
            </a:r>
            <a:r>
              <a:rPr lang="de-DE" sz="2800" dirty="0" err="1" smtClean="0"/>
              <a:t>Üye</a:t>
            </a:r>
            <a:r>
              <a:rPr lang="de-DE" sz="2800" dirty="0" smtClean="0"/>
              <a:t> </a:t>
            </a:r>
            <a:r>
              <a:rPr lang="de-DE" sz="2800" dirty="0" err="1" smtClean="0"/>
              <a:t>müşteri</a:t>
            </a:r>
            <a:r>
              <a:rPr lang="de-DE" sz="2800" dirty="0" smtClean="0"/>
              <a:t> </a:t>
            </a:r>
            <a:r>
              <a:rPr lang="de-DE" sz="2800" dirty="0" err="1" smtClean="0"/>
              <a:t>memnuniyeti</a:t>
            </a:r>
            <a:r>
              <a:rPr lang="de-DE" sz="2800" dirty="0" smtClean="0"/>
              <a:t> </a:t>
            </a:r>
            <a:r>
              <a:rPr lang="de-DE" sz="2800" dirty="0" err="1" smtClean="0"/>
              <a:t>anketleri</a:t>
            </a:r>
            <a:r>
              <a:rPr lang="de-DE" sz="2800" dirty="0" smtClean="0"/>
              <a:t> </a:t>
            </a:r>
            <a:r>
              <a:rPr lang="de-DE" sz="2800" dirty="0" err="1" smtClean="0"/>
              <a:t>düzenlemek</a:t>
            </a:r>
            <a:r>
              <a:rPr lang="de-DE" sz="2800" dirty="0" smtClean="0"/>
              <a:t> ve </a:t>
            </a:r>
            <a:r>
              <a:rPr lang="de-DE" sz="2800" dirty="0" err="1" smtClean="0"/>
              <a:t>iç</a:t>
            </a:r>
            <a:r>
              <a:rPr lang="de-DE" sz="2800" dirty="0" smtClean="0"/>
              <a:t> </a:t>
            </a:r>
            <a:r>
              <a:rPr lang="de-DE" sz="2800" dirty="0" err="1" smtClean="0"/>
              <a:t>iletişim</a:t>
            </a:r>
            <a:r>
              <a:rPr lang="de-DE" sz="2800" dirty="0" smtClean="0"/>
              <a:t> </a:t>
            </a:r>
            <a:r>
              <a:rPr lang="de-DE" sz="2800" dirty="0" err="1" smtClean="0"/>
              <a:t>formu</a:t>
            </a:r>
            <a:r>
              <a:rPr lang="de-DE" sz="2800" dirty="0" smtClean="0"/>
              <a:t> </a:t>
            </a:r>
            <a:r>
              <a:rPr lang="de-DE" sz="2800" dirty="0" err="1" smtClean="0"/>
              <a:t>ile</a:t>
            </a:r>
            <a:r>
              <a:rPr lang="de-DE" sz="2800" dirty="0" smtClean="0"/>
              <a:t> </a:t>
            </a:r>
            <a:r>
              <a:rPr lang="de-DE" sz="2800" dirty="0" err="1" smtClean="0"/>
              <a:t>KYT’ye</a:t>
            </a:r>
            <a:r>
              <a:rPr lang="de-DE" sz="2800" dirty="0" smtClean="0"/>
              <a:t> </a:t>
            </a:r>
            <a:r>
              <a:rPr lang="de-DE" sz="2800" dirty="0" err="1" smtClean="0"/>
              <a:t>raporlamak</a:t>
            </a:r>
            <a:r>
              <a:rPr lang="de-DE" sz="2800" dirty="0" smtClean="0"/>
              <a:t>,</a:t>
            </a:r>
            <a:endParaRPr sz="2800" smtClean="0"/>
          </a:p>
          <a:p>
            <a:pPr lvl="0">
              <a:buFont typeface="Arial" charset="0"/>
              <a:buChar char="•"/>
            </a:pPr>
            <a:r>
              <a:rPr sz="2800" smtClean="0"/>
              <a:t>Oda yayınlarının tümünün baskı ve hazırlık çalışmaları ile içerikleri konusunda gerekli çalışmaları yapmak</a:t>
            </a:r>
          </a:p>
          <a:p>
            <a:pPr lvl="0"/>
            <a:endParaRPr sz="2800" smtClean="0"/>
          </a:p>
          <a:p>
            <a:pPr lvl="0" algn="ctr"/>
            <a:endParaRPr lang="tr-TR" sz="25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C:\Users\Cevriye\Desktop\HALKLA İLİŞKİLER\2012 FAALİYET DEGİSİ günlük\12.SAYFA HABERLER\MART 2011\KARYA'DAN CUMH. TAN. KOKT\kapa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596" y="2163724"/>
            <a:ext cx="4614869" cy="2623440"/>
          </a:xfrm>
          <a:prstGeom prst="rect">
            <a:avLst/>
          </a:prstGeom>
          <a:noFill/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1" y="4513478"/>
            <a:ext cx="1549710" cy="241787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09" y="4633564"/>
            <a:ext cx="1543016" cy="213895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63" y="2175389"/>
            <a:ext cx="3112460" cy="397768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23" y="4539630"/>
            <a:ext cx="1824856" cy="222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54681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sz="quarter" idx="11"/>
          </p:nvPr>
        </p:nvSpPr>
        <p:spPr>
          <a:xfrm>
            <a:off x="357158" y="214290"/>
            <a:ext cx="7948642" cy="21431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sz="2800" smtClean="0"/>
              <a:t>*Meclis toplantılarını görüntülü kayda almak,</a:t>
            </a:r>
          </a:p>
          <a:p>
            <a:pPr lvl="0"/>
            <a:r>
              <a:rPr sz="2800" smtClean="0"/>
              <a:t>*</a:t>
            </a:r>
            <a:r>
              <a:rPr lang="en-GB" sz="2800" dirty="0" err="1" smtClean="0"/>
              <a:t>Bayram</a:t>
            </a:r>
            <a:r>
              <a:rPr lang="en-GB" sz="2800" dirty="0" smtClean="0"/>
              <a:t> </a:t>
            </a:r>
            <a:r>
              <a:rPr lang="en-GB" sz="2800" dirty="0" err="1" smtClean="0"/>
              <a:t>tebriklerini</a:t>
            </a:r>
            <a:r>
              <a:rPr lang="en-GB" sz="2800" dirty="0" smtClean="0"/>
              <a:t> ve </a:t>
            </a:r>
            <a:r>
              <a:rPr lang="en-GB" sz="2800" dirty="0" err="1" smtClean="0"/>
              <a:t>etkinlik</a:t>
            </a:r>
            <a:r>
              <a:rPr lang="en-GB" sz="2800" dirty="0" smtClean="0"/>
              <a:t> </a:t>
            </a:r>
            <a:r>
              <a:rPr lang="en-GB" sz="2800" dirty="0" err="1" smtClean="0"/>
              <a:t>davetlerini</a:t>
            </a:r>
            <a:r>
              <a:rPr lang="en-GB" sz="2800" dirty="0" smtClean="0"/>
              <a:t> </a:t>
            </a:r>
            <a:r>
              <a:rPr lang="en-GB" sz="2800" dirty="0" err="1" smtClean="0"/>
              <a:t>düzenlemek</a:t>
            </a:r>
            <a:r>
              <a:rPr lang="en-GB" sz="2800" dirty="0" smtClean="0"/>
              <a:t> ve </a:t>
            </a:r>
            <a:r>
              <a:rPr lang="en-GB" sz="2800" dirty="0" err="1" smtClean="0"/>
              <a:t>yürütmek</a:t>
            </a:r>
            <a:r>
              <a:rPr lang="en-GB" sz="2800" dirty="0" smtClean="0"/>
              <a:t>,</a:t>
            </a:r>
            <a:endParaRPr sz="2800" smtClean="0"/>
          </a:p>
          <a:p>
            <a:pPr lvl="0"/>
            <a:r>
              <a:rPr smtClean="0"/>
              <a:t>* </a:t>
            </a:r>
            <a:r>
              <a:rPr lang="en-GB" sz="2800" dirty="0" err="1" smtClean="0"/>
              <a:t>Seminer</a:t>
            </a:r>
            <a:r>
              <a:rPr lang="en-GB" sz="2800" dirty="0" smtClean="0"/>
              <a:t>, </a:t>
            </a:r>
            <a:r>
              <a:rPr lang="en-GB" sz="2800" dirty="0" err="1" smtClean="0"/>
              <a:t>toplantı</a:t>
            </a:r>
            <a:r>
              <a:rPr lang="en-GB" sz="2800" dirty="0" smtClean="0"/>
              <a:t>, </a:t>
            </a:r>
            <a:r>
              <a:rPr lang="en-GB" sz="2800" dirty="0" err="1" smtClean="0"/>
              <a:t>sempozyum</a:t>
            </a:r>
            <a:r>
              <a:rPr lang="en-GB" sz="2800" dirty="0" smtClean="0"/>
              <a:t> </a:t>
            </a:r>
            <a:r>
              <a:rPr lang="en-GB" sz="2800" dirty="0" err="1" smtClean="0"/>
              <a:t>kaset</a:t>
            </a:r>
            <a:r>
              <a:rPr lang="en-GB" sz="2800" dirty="0" smtClean="0"/>
              <a:t> </a:t>
            </a:r>
            <a:r>
              <a:rPr lang="en-GB" sz="2800" dirty="0" err="1" smtClean="0"/>
              <a:t>deşifrelerini</a:t>
            </a:r>
            <a:r>
              <a:rPr lang="en-GB" sz="2800" dirty="0" smtClean="0"/>
              <a:t> </a:t>
            </a:r>
            <a:r>
              <a:rPr lang="en-GB" sz="2800" dirty="0" err="1" smtClean="0"/>
              <a:t>yapmak</a:t>
            </a:r>
            <a:endParaRPr sz="2800" smtClean="0"/>
          </a:p>
          <a:p>
            <a:endParaRPr lang="tr-TR" dirty="0"/>
          </a:p>
        </p:txBody>
      </p:sp>
      <p:pic>
        <p:nvPicPr>
          <p:cNvPr id="84994" name="Picture 2" descr="C:\Users\Cevriye\Desktop\HALKLA İLİŞKİLER\KUTLAMA MESAJLARI\23 nis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374" y="2339656"/>
            <a:ext cx="2683466" cy="3960000"/>
          </a:xfrm>
          <a:prstGeom prst="rect">
            <a:avLst/>
          </a:prstGeom>
          <a:noFill/>
        </p:spPr>
      </p:pic>
      <p:pic>
        <p:nvPicPr>
          <p:cNvPr id="84995" name="Picture 3" descr="C:\Users\Cevriye\Desktop\HALKLA İLİŞKİLER\KUTLAMA MESAJLARI\8 Mart Kadınlar gün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528569"/>
            <a:ext cx="3600400" cy="2507057"/>
          </a:xfrm>
          <a:prstGeom prst="rect">
            <a:avLst/>
          </a:prstGeom>
          <a:noFill/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74" y="1844824"/>
            <a:ext cx="3451105" cy="3285841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9513" y="260648"/>
            <a:ext cx="8352208" cy="882336"/>
          </a:xfrm>
        </p:spPr>
        <p:txBody>
          <a:bodyPr>
            <a:normAutofit/>
          </a:bodyPr>
          <a:lstStyle/>
          <a:p>
            <a:pPr lvl="0" algn="just"/>
            <a:r>
              <a:rPr sz="3200" smtClean="0"/>
              <a:t>* </a:t>
            </a:r>
            <a:r>
              <a:rPr lang="en-GB" sz="3200" dirty="0" err="1" smtClean="0"/>
              <a:t>Yerel</a:t>
            </a:r>
            <a:r>
              <a:rPr lang="en-GB" sz="3200" dirty="0" smtClean="0"/>
              <a:t> </a:t>
            </a:r>
            <a:r>
              <a:rPr lang="en-GB" sz="3200" dirty="0" err="1" smtClean="0"/>
              <a:t>basınla</a:t>
            </a:r>
            <a:r>
              <a:rPr lang="en-GB" sz="3200" dirty="0" smtClean="0"/>
              <a:t> </a:t>
            </a:r>
            <a:r>
              <a:rPr lang="en-GB" sz="3200" dirty="0" err="1" smtClean="0"/>
              <a:t>iletişim</a:t>
            </a:r>
            <a:r>
              <a:rPr lang="en-GB" sz="3200" dirty="0" smtClean="0"/>
              <a:t> </a:t>
            </a:r>
            <a:r>
              <a:rPr lang="en-GB" sz="3200" dirty="0" err="1" smtClean="0"/>
              <a:t>içinde</a:t>
            </a:r>
            <a:r>
              <a:rPr lang="en-GB" sz="3200" dirty="0" smtClean="0"/>
              <a:t> </a:t>
            </a:r>
            <a:r>
              <a:rPr lang="en-GB" sz="3200" dirty="0" err="1" smtClean="0"/>
              <a:t>bulunmak</a:t>
            </a:r>
            <a:endParaRPr sz="3200" smtClean="0"/>
          </a:p>
          <a:p>
            <a:pPr algn="just"/>
            <a:endParaRPr lang="tr-TR" sz="32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7105" name="Picture 1" descr="C:\Users\Cevriye\Desktop\HALKLA İLİŞKİLER\2011 AYLARA GÖRE HABERLER\MAYIS 2011\STRATEJİ PLAN KİT.TAN\_MG_1354 (1280x85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857232"/>
            <a:ext cx="4786346" cy="3189652"/>
          </a:xfrm>
          <a:prstGeom prst="rect">
            <a:avLst/>
          </a:prstGeom>
          <a:noFill/>
        </p:spPr>
      </p:pic>
      <p:pic>
        <p:nvPicPr>
          <p:cNvPr id="47106" name="Picture 2" descr="C:\Users\Cevriye\Desktop\2014 AYLARA GÖRE HABERLER\MAYIS 2014\BASIN İLE TOPLANTI\BASIN T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1" y="1325442"/>
            <a:ext cx="3762605" cy="2508403"/>
          </a:xfrm>
          <a:prstGeom prst="rect">
            <a:avLst/>
          </a:prstGeom>
          <a:noFill/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00279"/>
            <a:ext cx="3957590" cy="263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42031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9513" y="332656"/>
            <a:ext cx="8352208" cy="181046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sz="2800" smtClean="0"/>
              <a:t>* </a:t>
            </a:r>
            <a:r>
              <a:rPr lang="en-GB" sz="2800" dirty="0" err="1" smtClean="0"/>
              <a:t>Yıllık</a:t>
            </a:r>
            <a:r>
              <a:rPr lang="en-GB" sz="2800" dirty="0" smtClean="0"/>
              <a:t> </a:t>
            </a:r>
            <a:r>
              <a:rPr lang="en-GB" sz="2800" dirty="0" err="1" smtClean="0"/>
              <a:t>ekonomik</a:t>
            </a:r>
            <a:r>
              <a:rPr lang="en-GB" sz="2800" dirty="0" smtClean="0"/>
              <a:t> ve </a:t>
            </a:r>
            <a:r>
              <a:rPr lang="en-GB" sz="2800" dirty="0" err="1" smtClean="0"/>
              <a:t>faaliyet</a:t>
            </a:r>
            <a:r>
              <a:rPr lang="en-GB" sz="2800" dirty="0" smtClean="0"/>
              <a:t> </a:t>
            </a:r>
            <a:r>
              <a:rPr lang="en-GB" sz="2800" dirty="0" err="1" smtClean="0"/>
              <a:t>raporlarının</a:t>
            </a:r>
            <a:r>
              <a:rPr lang="en-GB" sz="2800" dirty="0" smtClean="0"/>
              <a:t> </a:t>
            </a:r>
            <a:r>
              <a:rPr lang="en-GB" sz="2800" dirty="0" err="1" smtClean="0"/>
              <a:t>mizanpajını</a:t>
            </a:r>
            <a:r>
              <a:rPr lang="en-GB" sz="2800" dirty="0" smtClean="0"/>
              <a:t> </a:t>
            </a:r>
            <a:r>
              <a:rPr lang="en-GB" sz="2800" dirty="0" err="1" smtClean="0"/>
              <a:t>hazırlamak</a:t>
            </a:r>
            <a:endParaRPr sz="2800" smtClean="0"/>
          </a:p>
          <a:p>
            <a:pPr algn="just"/>
            <a:endParaRPr sz="2600" smtClean="0"/>
          </a:p>
          <a:p>
            <a:pPr algn="just"/>
            <a:r>
              <a:rPr sz="2600" smtClean="0"/>
              <a:t>		ÖRNEK : MTO YILLIK FAALİYET DERGİSİ</a:t>
            </a:r>
            <a:endParaRPr lang="tr-TR" sz="26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5057" name="Picture 1" descr="C:\Users\Cevriye\Desktop\HALKLA İLİŞKİLER\2014 GÜNLÜK DERGİSİ\ön kapak çalışma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2277312"/>
            <a:ext cx="2856693" cy="3960000"/>
          </a:xfrm>
          <a:prstGeom prst="rect">
            <a:avLst/>
          </a:prstGeom>
          <a:noFill/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04256"/>
            <a:ext cx="2837257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54681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3528" y="214290"/>
            <a:ext cx="7884368" cy="235745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smtClean="0"/>
              <a:t>* </a:t>
            </a:r>
            <a:r>
              <a:rPr lang="en-GB" dirty="0" err="1" smtClean="0"/>
              <a:t>Hizmet</a:t>
            </a:r>
            <a:r>
              <a:rPr lang="en-GB" dirty="0" smtClean="0"/>
              <a:t> </a:t>
            </a:r>
            <a:r>
              <a:rPr lang="en-GB" dirty="0" err="1" smtClean="0"/>
              <a:t>çeşitliliğinin</a:t>
            </a:r>
            <a:r>
              <a:rPr lang="en-GB" dirty="0" smtClean="0"/>
              <a:t> </a:t>
            </a:r>
            <a:r>
              <a:rPr lang="en-GB" dirty="0" err="1" smtClean="0"/>
              <a:t>geliştirilmesine</a:t>
            </a:r>
            <a:r>
              <a:rPr lang="en-GB" dirty="0" smtClean="0"/>
              <a:t> </a:t>
            </a:r>
            <a:r>
              <a:rPr lang="en-GB" dirty="0" err="1" smtClean="0"/>
              <a:t>yönelik</a:t>
            </a:r>
            <a:r>
              <a:rPr lang="en-GB" dirty="0" smtClean="0"/>
              <a:t> </a:t>
            </a:r>
            <a:r>
              <a:rPr lang="en-GB" dirty="0" err="1" smtClean="0"/>
              <a:t>yenilikleri</a:t>
            </a:r>
            <a:r>
              <a:rPr lang="en-GB" dirty="0" smtClean="0"/>
              <a:t> </a:t>
            </a:r>
            <a:r>
              <a:rPr lang="en-GB" dirty="0" err="1" smtClean="0"/>
              <a:t>takip</a:t>
            </a:r>
            <a:r>
              <a:rPr lang="en-GB" dirty="0" smtClean="0"/>
              <a:t> </a:t>
            </a:r>
            <a:r>
              <a:rPr lang="en-GB" dirty="0" err="1" smtClean="0"/>
              <a:t>etmek</a:t>
            </a:r>
            <a:endParaRPr smtClean="0"/>
          </a:p>
          <a:p>
            <a:pPr lvl="0"/>
            <a:r>
              <a:rPr smtClean="0"/>
              <a:t>* </a:t>
            </a:r>
            <a:r>
              <a:rPr lang="en-GB" dirty="0" err="1" smtClean="0"/>
              <a:t>Yönetmelik</a:t>
            </a:r>
            <a:r>
              <a:rPr lang="en-GB" dirty="0" smtClean="0"/>
              <a:t> ve </a:t>
            </a:r>
            <a:r>
              <a:rPr lang="en-GB" dirty="0" err="1" smtClean="0"/>
              <a:t>sair</a:t>
            </a:r>
            <a:r>
              <a:rPr lang="en-GB" dirty="0" smtClean="0"/>
              <a:t> </a:t>
            </a:r>
            <a:r>
              <a:rPr lang="en-GB" dirty="0" err="1" smtClean="0"/>
              <a:t>mevzuatla</a:t>
            </a:r>
            <a:r>
              <a:rPr lang="en-GB" dirty="0" smtClean="0"/>
              <a:t> </a:t>
            </a:r>
            <a:r>
              <a:rPr lang="en-GB" dirty="0" err="1" smtClean="0"/>
              <a:t>verilen</a:t>
            </a:r>
            <a:r>
              <a:rPr lang="en-GB" dirty="0" smtClean="0"/>
              <a:t> </a:t>
            </a:r>
            <a:r>
              <a:rPr lang="en-GB" dirty="0" err="1" smtClean="0"/>
              <a:t>diğer</a:t>
            </a:r>
            <a:r>
              <a:rPr lang="en-GB" dirty="0" smtClean="0"/>
              <a:t> </a:t>
            </a:r>
            <a:r>
              <a:rPr lang="en-GB" dirty="0" err="1" smtClean="0"/>
              <a:t>görevler</a:t>
            </a:r>
            <a:r>
              <a:rPr lang="en-GB" dirty="0" smtClean="0"/>
              <a:t> </a:t>
            </a:r>
            <a:r>
              <a:rPr lang="en-GB" dirty="0" err="1" smtClean="0"/>
              <a:t>ile</a:t>
            </a:r>
            <a:r>
              <a:rPr lang="en-GB" dirty="0" smtClean="0"/>
              <a:t> </a:t>
            </a:r>
            <a:r>
              <a:rPr lang="en-GB" dirty="0" err="1" smtClean="0"/>
              <a:t>mevzuat</a:t>
            </a:r>
            <a:r>
              <a:rPr lang="en-GB" dirty="0" smtClean="0"/>
              <a:t> </a:t>
            </a:r>
            <a:r>
              <a:rPr lang="en-GB" dirty="0" err="1" smtClean="0"/>
              <a:t>çerçevesinde</a:t>
            </a:r>
            <a:r>
              <a:rPr lang="en-GB" dirty="0" smtClean="0"/>
              <a:t> Meclis, Yönetim </a:t>
            </a:r>
            <a:r>
              <a:rPr lang="en-GB" dirty="0" err="1" smtClean="0"/>
              <a:t>Kurulu</a:t>
            </a:r>
            <a:r>
              <a:rPr lang="en-GB" dirty="0" smtClean="0"/>
              <a:t> Başkanı, Yönetim </a:t>
            </a:r>
            <a:r>
              <a:rPr lang="en-GB" dirty="0" err="1" smtClean="0"/>
              <a:t>Kurulu</a:t>
            </a:r>
            <a:r>
              <a:rPr lang="en-GB" dirty="0" smtClean="0"/>
              <a:t> ve </a:t>
            </a:r>
            <a:r>
              <a:rPr lang="en-GB" dirty="0" err="1" smtClean="0"/>
              <a:t>Genel</a:t>
            </a:r>
            <a:r>
              <a:rPr lang="en-GB" dirty="0" smtClean="0"/>
              <a:t> </a:t>
            </a:r>
            <a:r>
              <a:rPr lang="en-GB" dirty="0" err="1" smtClean="0"/>
              <a:t>Sekreter</a:t>
            </a:r>
            <a:r>
              <a:rPr lang="en-GB" dirty="0" smtClean="0"/>
              <a:t> </a:t>
            </a:r>
            <a:r>
              <a:rPr lang="en-GB" dirty="0" err="1" smtClean="0"/>
              <a:t>tarafından</a:t>
            </a:r>
            <a:r>
              <a:rPr lang="en-GB" dirty="0" smtClean="0"/>
              <a:t> </a:t>
            </a:r>
            <a:r>
              <a:rPr lang="en-GB" dirty="0" err="1" smtClean="0"/>
              <a:t>verilecek</a:t>
            </a:r>
            <a:r>
              <a:rPr lang="en-GB" dirty="0" smtClean="0"/>
              <a:t> </a:t>
            </a:r>
            <a:r>
              <a:rPr lang="en-GB" dirty="0" err="1" smtClean="0"/>
              <a:t>görevlerin</a:t>
            </a:r>
            <a:r>
              <a:rPr lang="en-GB" dirty="0" smtClean="0"/>
              <a:t> </a:t>
            </a:r>
            <a:r>
              <a:rPr lang="en-GB" dirty="0" err="1" smtClean="0"/>
              <a:t>yapılması</a:t>
            </a:r>
            <a:r>
              <a:rPr lang="en-GB" dirty="0" smtClean="0"/>
              <a:t>,</a:t>
            </a:r>
            <a:endParaRPr smtClean="0"/>
          </a:p>
          <a:p>
            <a:pPr lvl="0">
              <a:buFont typeface="Arial" charset="0"/>
              <a:buChar char="•"/>
            </a:pPr>
            <a:r>
              <a:rPr lang="en-GB" dirty="0" err="1" smtClean="0"/>
              <a:t>Odamızca</a:t>
            </a:r>
            <a:r>
              <a:rPr lang="en-GB" dirty="0" smtClean="0"/>
              <a:t> </a:t>
            </a:r>
            <a:r>
              <a:rPr lang="en-GB" dirty="0" err="1" smtClean="0"/>
              <a:t>düzenlenen</a:t>
            </a:r>
            <a:r>
              <a:rPr lang="en-GB" dirty="0" smtClean="0"/>
              <a:t> </a:t>
            </a:r>
            <a:r>
              <a:rPr lang="en-GB" dirty="0" err="1" smtClean="0"/>
              <a:t>toplantı</a:t>
            </a:r>
            <a:r>
              <a:rPr lang="en-GB" dirty="0" smtClean="0"/>
              <a:t>, panel, </a:t>
            </a:r>
            <a:r>
              <a:rPr lang="en-GB" dirty="0" err="1" smtClean="0"/>
              <a:t>konferans</a:t>
            </a:r>
            <a:r>
              <a:rPr lang="en-GB" dirty="0" smtClean="0"/>
              <a:t> ve </a:t>
            </a:r>
            <a:r>
              <a:rPr lang="en-GB" dirty="0" err="1" smtClean="0"/>
              <a:t>faaliyetlere</a:t>
            </a:r>
            <a:r>
              <a:rPr lang="en-GB" dirty="0" smtClean="0"/>
              <a:t> </a:t>
            </a:r>
            <a:r>
              <a:rPr lang="en-GB" dirty="0" err="1" smtClean="0"/>
              <a:t>ilişkin</a:t>
            </a:r>
            <a:r>
              <a:rPr lang="en-GB" dirty="0" smtClean="0"/>
              <a:t> </a:t>
            </a:r>
            <a:r>
              <a:rPr lang="en-GB" dirty="0" err="1" smtClean="0"/>
              <a:t>gerekli</a:t>
            </a:r>
            <a:r>
              <a:rPr lang="en-GB" dirty="0" smtClean="0"/>
              <a:t> </a:t>
            </a:r>
            <a:r>
              <a:rPr lang="en-GB" dirty="0" err="1" smtClean="0"/>
              <a:t>duyuruları</a:t>
            </a:r>
            <a:r>
              <a:rPr lang="en-GB" dirty="0" smtClean="0"/>
              <a:t> </a:t>
            </a:r>
            <a:r>
              <a:rPr lang="en-GB" dirty="0" err="1" smtClean="0"/>
              <a:t>düzenlemek</a:t>
            </a:r>
            <a:r>
              <a:rPr lang="en-GB" dirty="0" smtClean="0"/>
              <a:t> ve </a:t>
            </a:r>
            <a:r>
              <a:rPr lang="en-GB" dirty="0" err="1" smtClean="0"/>
              <a:t>etkinlik</a:t>
            </a:r>
            <a:r>
              <a:rPr lang="en-GB" dirty="0" smtClean="0"/>
              <a:t> </a:t>
            </a:r>
            <a:r>
              <a:rPr lang="en-GB" dirty="0" err="1" smtClean="0"/>
              <a:t>organizasyonunu</a:t>
            </a:r>
            <a:r>
              <a:rPr lang="en-GB" dirty="0" smtClean="0"/>
              <a:t> </a:t>
            </a:r>
            <a:r>
              <a:rPr lang="en-GB" dirty="0" err="1" smtClean="0"/>
              <a:t>yapmak</a:t>
            </a:r>
            <a:r>
              <a:rPr lang="en-GB" dirty="0" smtClean="0"/>
              <a:t>,</a:t>
            </a:r>
            <a:endParaRPr smtClean="0"/>
          </a:p>
          <a:p>
            <a:pPr lvl="0"/>
            <a:endParaRPr smtClean="0"/>
          </a:p>
          <a:p>
            <a:pPr lvl="0"/>
            <a:r>
              <a:rPr b="1" smtClean="0"/>
              <a:t>ÖRNEK ÇALIŞMALAR</a:t>
            </a:r>
          </a:p>
          <a:p>
            <a:pPr lvl="0">
              <a:buFont typeface="Arial" charset="0"/>
              <a:buChar char="•"/>
            </a:pPr>
            <a:endParaRPr smtClean="0"/>
          </a:p>
          <a:p>
            <a:pPr algn="just"/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1" y="6237312"/>
            <a:ext cx="612279" cy="612279"/>
          </a:xfrm>
          <a:prstGeom prst="roundRect">
            <a:avLst>
              <a:gd name="adj" fmla="val 16667"/>
            </a:avLst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3009" name="Picture 1" descr="C:\Users\Cevriye\Desktop\HALKLA İLİŞKİLER\2013 FAALİYET DERGİSİ GÜNLÜK\Marmaris için bran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4" y="2765430"/>
            <a:ext cx="4350950" cy="3245620"/>
          </a:xfrm>
          <a:prstGeom prst="rect">
            <a:avLst/>
          </a:prstGeom>
          <a:noFill/>
        </p:spPr>
      </p:pic>
      <p:pic>
        <p:nvPicPr>
          <p:cNvPr id="43010" name="Picture 2" descr="C:\Users\Cevriye\Desktop\HALKLA İLİŞKİLER\2013 FAALİYET DERGİSİ GÜNLÜK\marmaris_100221012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2256" y="2121436"/>
            <a:ext cx="3625640" cy="4533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4164408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Çağdaş Fotoğraf Albüm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275</Words>
  <Application>Microsoft Office PowerPoint</Application>
  <PresentationFormat>Ekran Gösterisi (4:3)</PresentationFormat>
  <Paragraphs>46</Paragraphs>
  <Slides>14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Çağdaş Fotoğraf Albümü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2012-09-18T21:40:51Z</dcterms:created>
  <dcterms:modified xsi:type="dcterms:W3CDTF">2017-09-19T11:05:27Z</dcterms:modified>
</cp:coreProperties>
</file>